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899583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684" y="0"/>
                </a:lnTo>
                <a:lnTo>
                  <a:pt x="453684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47046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93619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7147" y="1067587"/>
            <a:ext cx="7933055" cy="8297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9.jp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62.jp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4158" y="493440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1" y="9274995"/>
                  </a:moveTo>
                  <a:lnTo>
                    <a:pt x="0" y="9274995"/>
                  </a:lnTo>
                  <a:lnTo>
                    <a:pt x="0" y="0"/>
                  </a:lnTo>
                  <a:lnTo>
                    <a:pt x="17354797" y="0"/>
                  </a:lnTo>
                  <a:lnTo>
                    <a:pt x="17354797" y="9274995"/>
                  </a:lnTo>
                  <a:lnTo>
                    <a:pt x="8677421" y="927499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90538" y="4405262"/>
            <a:ext cx="5681980" cy="1076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75">
                <a:latin typeface="Palatino Linotype"/>
                <a:cs typeface="Palatino Linotype"/>
              </a:rPr>
              <a:t>Malwarebytes</a:t>
            </a:r>
            <a:endParaRPr sz="6900">
              <a:latin typeface="Palatino Linotype"/>
              <a:cs typeface="Palatino Linotype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025225" y="8239773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169819" y="1781992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25"/>
                </a:moveTo>
                <a:lnTo>
                  <a:pt x="0" y="453525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25"/>
                </a:lnTo>
                <a:lnTo>
                  <a:pt x="226791" y="453525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17180" y="1781992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25"/>
                </a:moveTo>
                <a:lnTo>
                  <a:pt x="0" y="453525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25"/>
                </a:lnTo>
                <a:lnTo>
                  <a:pt x="226791" y="453525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63817" y="1781992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25"/>
                </a:moveTo>
                <a:lnTo>
                  <a:pt x="0" y="453525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25"/>
                </a:lnTo>
                <a:lnTo>
                  <a:pt x="226791" y="453525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589559" y="7728026"/>
            <a:ext cx="1642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5">
                <a:solidFill>
                  <a:srgbClr val="EFECEC"/>
                </a:solidFill>
                <a:latin typeface="Trebuchet MS"/>
                <a:cs typeface="Trebuchet MS"/>
              </a:rPr>
              <a:t>Erstellt</a:t>
            </a:r>
            <a:r>
              <a:rPr dirty="0" sz="2400" spc="-114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CEC"/>
                </a:solidFill>
                <a:latin typeface="Trebuchet MS"/>
                <a:cs typeface="Trebuchet MS"/>
              </a:rPr>
              <a:t>von</a:t>
            </a:r>
            <a:r>
              <a:rPr dirty="0" sz="2400" spc="-114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365">
                <a:solidFill>
                  <a:srgbClr val="EFECEC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485428" y="7728026"/>
            <a:ext cx="31883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EFECEC"/>
                </a:solidFill>
                <a:latin typeface="Trebuchet MS"/>
                <a:cs typeface="Trebuchet MS"/>
              </a:rPr>
              <a:t>Heiko</a:t>
            </a:r>
            <a:r>
              <a:rPr dirty="0" sz="2400" spc="-165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355">
                <a:solidFill>
                  <a:srgbClr val="EFECEC"/>
                </a:solidFill>
                <a:latin typeface="Trebuchet MS"/>
                <a:cs typeface="Trebuchet MS"/>
              </a:rPr>
              <a:t>.</a:t>
            </a:r>
            <a:r>
              <a:rPr dirty="0" sz="2400" spc="-160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EFECEC"/>
                </a:solidFill>
                <a:latin typeface="Trebuchet MS"/>
                <a:cs typeface="Trebuchet MS"/>
              </a:rPr>
              <a:t>Hiba</a:t>
            </a:r>
            <a:r>
              <a:rPr dirty="0" sz="2400" spc="-160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355">
                <a:solidFill>
                  <a:srgbClr val="EFECEC"/>
                </a:solidFill>
                <a:latin typeface="Trebuchet MS"/>
                <a:cs typeface="Trebuchet MS"/>
              </a:rPr>
              <a:t>.</a:t>
            </a:r>
            <a:r>
              <a:rPr dirty="0" sz="2400" spc="-165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EFECEC"/>
                </a:solidFill>
                <a:latin typeface="Trebuchet MS"/>
                <a:cs typeface="Trebuchet MS"/>
              </a:rPr>
              <a:t>Irina</a:t>
            </a:r>
            <a:r>
              <a:rPr dirty="0" sz="2400" spc="-160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355">
                <a:solidFill>
                  <a:srgbClr val="EFECEC"/>
                </a:solidFill>
                <a:latin typeface="Trebuchet MS"/>
                <a:cs typeface="Trebuchet MS"/>
              </a:rPr>
              <a:t>.</a:t>
            </a:r>
            <a:r>
              <a:rPr dirty="0" sz="2400" spc="-160">
                <a:solidFill>
                  <a:srgbClr val="EFECEC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EFECEC"/>
                </a:solidFill>
                <a:latin typeface="Trebuchet MS"/>
                <a:cs typeface="Trebuchet MS"/>
              </a:rPr>
              <a:t>Puya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1"/>
            <a:ext cx="5558282" cy="81629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59532" y="2433428"/>
            <a:ext cx="7146925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-135"/>
              <a:t>Schutz</a:t>
            </a:r>
            <a:r>
              <a:rPr dirty="0" sz="6000" spc="-400"/>
              <a:t> </a:t>
            </a:r>
            <a:r>
              <a:rPr dirty="0" sz="6000" spc="-254"/>
              <a:t>vor</a:t>
            </a:r>
            <a:r>
              <a:rPr dirty="0" sz="6000" spc="-395"/>
              <a:t> </a:t>
            </a:r>
            <a:r>
              <a:rPr dirty="0" sz="6000" spc="-130"/>
              <a:t>Phishing</a:t>
            </a:r>
            <a:endParaRPr sz="6000"/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0541" y="4288104"/>
            <a:ext cx="2554922" cy="30585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5011527" y="4208875"/>
            <a:ext cx="9398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40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759532" y="4208875"/>
            <a:ext cx="607504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schützt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indem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verdächtige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Links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Webseiten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18011" y="5015052"/>
            <a:ext cx="2716250" cy="23798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12639" y="5386540"/>
            <a:ext cx="2043645" cy="23795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99372" y="5748490"/>
            <a:ext cx="1723275" cy="29974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759532" y="4932775"/>
            <a:ext cx="6463665" cy="148653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14350">
              <a:lnSpc>
                <a:spcPct val="101600"/>
              </a:lnSpc>
              <a:spcBef>
                <a:spcPts val="50"/>
              </a:spcBef>
              <a:tabLst>
                <a:tab pos="4782820" algn="l"/>
                <a:tab pos="5360670" algn="l"/>
              </a:tabLst>
            </a:pP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identifiziert.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sind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entscheidend,</a:t>
            </a:r>
            <a:r>
              <a:rPr dirty="0" sz="2400" spc="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endParaRPr sz="2400">
              <a:latin typeface="Trebuchet MS"/>
              <a:cs typeface="Trebuchet MS"/>
            </a:endParaRPr>
          </a:p>
          <a:p>
            <a:pPr marL="1828800">
              <a:lnSpc>
                <a:spcPts val="2835"/>
              </a:lnSpc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betrügerischen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Aktivitäten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schützen.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920" y="1176528"/>
            <a:ext cx="3995928" cy="14112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4186" y="1238135"/>
            <a:ext cx="2850603" cy="30279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900697" y="1155846"/>
            <a:ext cx="734377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kann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nahtlos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mit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integriert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werden,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einen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umfassenden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Schutz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29304" y="1962023"/>
            <a:ext cx="1479994" cy="30280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04645" y="1962023"/>
            <a:ext cx="1736979" cy="30306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900697" y="1879746"/>
            <a:ext cx="3903345" cy="76263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gewährleisten.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Diese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Sicherheitsstrategie,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6610" y="2333498"/>
            <a:ext cx="2716326" cy="23798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483076" y="1879746"/>
            <a:ext cx="3486150" cy="762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ermöglicht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endParaRPr sz="2400">
              <a:latin typeface="Trebuchet MS"/>
              <a:cs typeface="Trebuchet MS"/>
            </a:endParaRPr>
          </a:p>
          <a:p>
            <a:pPr marL="2187575">
              <a:lnSpc>
                <a:spcPct val="100000"/>
              </a:lnSpc>
              <a:spcBef>
                <a:spcPts val="45"/>
              </a:spcBef>
            </a:pP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verstärkt.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158" y="9469436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9" y="453514"/>
                  </a:moveTo>
                  <a:lnTo>
                    <a:pt x="0" y="453514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4"/>
                  </a:lnTo>
                  <a:lnTo>
                    <a:pt x="226799" y="453514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199516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4"/>
                </a:lnTo>
                <a:lnTo>
                  <a:pt x="226796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946145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4"/>
                </a:lnTo>
                <a:lnTo>
                  <a:pt x="226804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3872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95"/>
              </a:spcBef>
            </a:pPr>
            <a:r>
              <a:rPr dirty="0" sz="4350" spc="-200"/>
              <a:t>Zukunft</a:t>
            </a:r>
            <a:r>
              <a:rPr dirty="0" sz="4350" spc="-250"/>
              <a:t> </a:t>
            </a:r>
            <a:r>
              <a:rPr dirty="0" sz="4350" spc="-130"/>
              <a:t>der</a:t>
            </a:r>
            <a:r>
              <a:rPr dirty="0" sz="4350" spc="-245"/>
              <a:t> </a:t>
            </a:r>
            <a:r>
              <a:rPr dirty="0" sz="4350" spc="-100"/>
              <a:t>Cyber-</a:t>
            </a:r>
            <a:r>
              <a:rPr dirty="0" sz="4350" spc="-95"/>
              <a:t>Sicherheit</a:t>
            </a:r>
            <a:endParaRPr sz="43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7841" y="2994926"/>
            <a:ext cx="4085082" cy="306095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645805" y="3721874"/>
            <a:ext cx="862330" cy="300355"/>
          </a:xfrm>
          <a:custGeom>
            <a:avLst/>
            <a:gdLst/>
            <a:ahLst/>
            <a:cxnLst/>
            <a:rect l="l" t="t" r="r" b="b"/>
            <a:pathLst>
              <a:path w="862330" h="300354">
                <a:moveTo>
                  <a:pt x="17627" y="171361"/>
                </a:moveTo>
                <a:lnTo>
                  <a:pt x="0" y="200279"/>
                </a:lnTo>
                <a:lnTo>
                  <a:pt x="8087" y="207172"/>
                </a:lnTo>
                <a:lnTo>
                  <a:pt x="15909" y="213126"/>
                </a:lnTo>
                <a:lnTo>
                  <a:pt x="53337" y="231064"/>
                </a:lnTo>
                <a:lnTo>
                  <a:pt x="94869" y="236778"/>
                </a:lnTo>
                <a:lnTo>
                  <a:pt x="103444" y="236552"/>
                </a:lnTo>
                <a:lnTo>
                  <a:pt x="142298" y="228215"/>
                </a:lnTo>
                <a:lnTo>
                  <a:pt x="169952" y="205257"/>
                </a:lnTo>
                <a:lnTo>
                  <a:pt x="87807" y="205257"/>
                </a:lnTo>
                <a:lnTo>
                  <a:pt x="80340" y="204546"/>
                </a:lnTo>
                <a:lnTo>
                  <a:pt x="41186" y="191185"/>
                </a:lnTo>
                <a:lnTo>
                  <a:pt x="24955" y="179044"/>
                </a:lnTo>
                <a:lnTo>
                  <a:pt x="17627" y="171361"/>
                </a:lnTo>
                <a:close/>
              </a:path>
              <a:path w="862330" h="300354">
                <a:moveTo>
                  <a:pt x="93078" y="4533"/>
                </a:moveTo>
                <a:lnTo>
                  <a:pt x="50482" y="12344"/>
                </a:lnTo>
                <a:lnTo>
                  <a:pt x="15929" y="43647"/>
                </a:lnTo>
                <a:lnTo>
                  <a:pt x="9740" y="72999"/>
                </a:lnTo>
                <a:lnTo>
                  <a:pt x="10318" y="82372"/>
                </a:lnTo>
                <a:lnTo>
                  <a:pt x="36278" y="119662"/>
                </a:lnTo>
                <a:lnTo>
                  <a:pt x="72592" y="132757"/>
                </a:lnTo>
                <a:lnTo>
                  <a:pt x="93737" y="137912"/>
                </a:lnTo>
                <a:lnTo>
                  <a:pt x="102858" y="140322"/>
                </a:lnTo>
                <a:lnTo>
                  <a:pt x="137985" y="156641"/>
                </a:lnTo>
                <a:lnTo>
                  <a:pt x="141998" y="161010"/>
                </a:lnTo>
                <a:lnTo>
                  <a:pt x="144005" y="166827"/>
                </a:lnTo>
                <a:lnTo>
                  <a:pt x="144005" y="174117"/>
                </a:lnTo>
                <a:lnTo>
                  <a:pt x="116590" y="203273"/>
                </a:lnTo>
                <a:lnTo>
                  <a:pt x="95529" y="205257"/>
                </a:lnTo>
                <a:lnTo>
                  <a:pt x="169952" y="205257"/>
                </a:lnTo>
                <a:lnTo>
                  <a:pt x="172631" y="200799"/>
                </a:lnTo>
                <a:lnTo>
                  <a:pt x="175490" y="194367"/>
                </a:lnTo>
                <a:lnTo>
                  <a:pt x="177401" y="187871"/>
                </a:lnTo>
                <a:lnTo>
                  <a:pt x="177511" y="187498"/>
                </a:lnTo>
                <a:lnTo>
                  <a:pt x="178762" y="179947"/>
                </a:lnTo>
                <a:lnTo>
                  <a:pt x="179060" y="174117"/>
                </a:lnTo>
                <a:lnTo>
                  <a:pt x="179133" y="171361"/>
                </a:lnTo>
                <a:lnTo>
                  <a:pt x="178521" y="161649"/>
                </a:lnTo>
                <a:lnTo>
                  <a:pt x="156568" y="125844"/>
                </a:lnTo>
                <a:lnTo>
                  <a:pt x="121462" y="110718"/>
                </a:lnTo>
                <a:lnTo>
                  <a:pt x="99250" y="105194"/>
                </a:lnTo>
                <a:lnTo>
                  <a:pt x="89597" y="102846"/>
                </a:lnTo>
                <a:lnTo>
                  <a:pt x="52463" y="90055"/>
                </a:lnTo>
                <a:lnTo>
                  <a:pt x="44234" y="76949"/>
                </a:lnTo>
                <a:lnTo>
                  <a:pt x="44234" y="69951"/>
                </a:lnTo>
                <a:lnTo>
                  <a:pt x="44840" y="63563"/>
                </a:lnTo>
                <a:lnTo>
                  <a:pt x="44936" y="62553"/>
                </a:lnTo>
                <a:lnTo>
                  <a:pt x="46974" y="56172"/>
                </a:lnTo>
                <a:lnTo>
                  <a:pt x="47042" y="55960"/>
                </a:lnTo>
                <a:lnTo>
                  <a:pt x="80665" y="36626"/>
                </a:lnTo>
                <a:lnTo>
                  <a:pt x="92786" y="36055"/>
                </a:lnTo>
                <a:lnTo>
                  <a:pt x="169461" y="36055"/>
                </a:lnTo>
                <a:lnTo>
                  <a:pt x="170319" y="34645"/>
                </a:lnTo>
                <a:lnTo>
                  <a:pt x="133804" y="11410"/>
                </a:lnTo>
                <a:lnTo>
                  <a:pt x="100470" y="4729"/>
                </a:lnTo>
                <a:lnTo>
                  <a:pt x="93078" y="4533"/>
                </a:lnTo>
                <a:close/>
              </a:path>
              <a:path w="862330" h="300354">
                <a:moveTo>
                  <a:pt x="169461" y="36055"/>
                </a:moveTo>
                <a:lnTo>
                  <a:pt x="98831" y="36055"/>
                </a:lnTo>
                <a:lnTo>
                  <a:pt x="104521" y="36626"/>
                </a:lnTo>
                <a:lnTo>
                  <a:pt x="115277" y="38900"/>
                </a:lnTo>
                <a:lnTo>
                  <a:pt x="120332" y="40411"/>
                </a:lnTo>
                <a:lnTo>
                  <a:pt x="129755" y="44183"/>
                </a:lnTo>
                <a:lnTo>
                  <a:pt x="133921" y="46367"/>
                </a:lnTo>
                <a:lnTo>
                  <a:pt x="137541" y="48844"/>
                </a:lnTo>
                <a:lnTo>
                  <a:pt x="141211" y="51269"/>
                </a:lnTo>
                <a:lnTo>
                  <a:pt x="146265" y="56172"/>
                </a:lnTo>
                <a:lnTo>
                  <a:pt x="152704" y="63563"/>
                </a:lnTo>
                <a:lnTo>
                  <a:pt x="169461" y="36055"/>
                </a:lnTo>
                <a:close/>
              </a:path>
              <a:path w="862330" h="300354">
                <a:moveTo>
                  <a:pt x="230924" y="63639"/>
                </a:moveTo>
                <a:lnTo>
                  <a:pt x="199707" y="63639"/>
                </a:lnTo>
                <a:lnTo>
                  <a:pt x="199707" y="299758"/>
                </a:lnTo>
                <a:lnTo>
                  <a:pt x="233083" y="299758"/>
                </a:lnTo>
                <a:lnTo>
                  <a:pt x="232071" y="237972"/>
                </a:lnTo>
                <a:lnTo>
                  <a:pt x="231958" y="231071"/>
                </a:lnTo>
                <a:lnTo>
                  <a:pt x="231870" y="225704"/>
                </a:lnTo>
                <a:lnTo>
                  <a:pt x="231761" y="219046"/>
                </a:lnTo>
                <a:lnTo>
                  <a:pt x="231673" y="213677"/>
                </a:lnTo>
                <a:lnTo>
                  <a:pt x="341766" y="213677"/>
                </a:lnTo>
                <a:lnTo>
                  <a:pt x="343933" y="211413"/>
                </a:lnTo>
                <a:lnTo>
                  <a:pt x="347129" y="207048"/>
                </a:lnTo>
                <a:lnTo>
                  <a:pt x="274523" y="207048"/>
                </a:lnTo>
                <a:lnTo>
                  <a:pt x="268039" y="205511"/>
                </a:lnTo>
                <a:lnTo>
                  <a:pt x="235661" y="178219"/>
                </a:lnTo>
                <a:lnTo>
                  <a:pt x="233086" y="172194"/>
                </a:lnTo>
                <a:lnTo>
                  <a:pt x="233173" y="124605"/>
                </a:lnTo>
                <a:lnTo>
                  <a:pt x="259334" y="96342"/>
                </a:lnTo>
                <a:lnTo>
                  <a:pt x="274294" y="91808"/>
                </a:lnTo>
                <a:lnTo>
                  <a:pt x="345063" y="91808"/>
                </a:lnTo>
                <a:lnTo>
                  <a:pt x="342290" y="88315"/>
                </a:lnTo>
                <a:lnTo>
                  <a:pt x="337098" y="82867"/>
                </a:lnTo>
                <a:lnTo>
                  <a:pt x="229755" y="82867"/>
                </a:lnTo>
                <a:lnTo>
                  <a:pt x="230635" y="68389"/>
                </a:lnTo>
                <a:lnTo>
                  <a:pt x="230745" y="66573"/>
                </a:lnTo>
                <a:lnTo>
                  <a:pt x="230835" y="65105"/>
                </a:lnTo>
                <a:lnTo>
                  <a:pt x="230924" y="63639"/>
                </a:lnTo>
                <a:close/>
              </a:path>
              <a:path w="862330" h="300354">
                <a:moveTo>
                  <a:pt x="341766" y="213677"/>
                </a:moveTo>
                <a:lnTo>
                  <a:pt x="231673" y="213677"/>
                </a:lnTo>
                <a:lnTo>
                  <a:pt x="232003" y="215226"/>
                </a:lnTo>
                <a:lnTo>
                  <a:pt x="266461" y="235150"/>
                </a:lnTo>
                <a:lnTo>
                  <a:pt x="287058" y="237972"/>
                </a:lnTo>
                <a:lnTo>
                  <a:pt x="297584" y="237267"/>
                </a:lnTo>
                <a:lnTo>
                  <a:pt x="298216" y="237267"/>
                </a:lnTo>
                <a:lnTo>
                  <a:pt x="309194" y="234905"/>
                </a:lnTo>
                <a:lnTo>
                  <a:pt x="319133" y="231071"/>
                </a:lnTo>
                <a:lnTo>
                  <a:pt x="328320" y="225704"/>
                </a:lnTo>
                <a:lnTo>
                  <a:pt x="336628" y="219046"/>
                </a:lnTo>
                <a:lnTo>
                  <a:pt x="341766" y="213677"/>
                </a:lnTo>
                <a:close/>
              </a:path>
              <a:path w="862330" h="300354">
                <a:moveTo>
                  <a:pt x="345063" y="91808"/>
                </a:moveTo>
                <a:lnTo>
                  <a:pt x="286143" y="91808"/>
                </a:lnTo>
                <a:lnTo>
                  <a:pt x="292989" y="93345"/>
                </a:lnTo>
                <a:lnTo>
                  <a:pt x="305663" y="99491"/>
                </a:lnTo>
                <a:lnTo>
                  <a:pt x="311289" y="103682"/>
                </a:lnTo>
                <a:lnTo>
                  <a:pt x="321157" y="114287"/>
                </a:lnTo>
                <a:lnTo>
                  <a:pt x="324954" y="120434"/>
                </a:lnTo>
                <a:lnTo>
                  <a:pt x="327571" y="127419"/>
                </a:lnTo>
                <a:lnTo>
                  <a:pt x="330250" y="134366"/>
                </a:lnTo>
                <a:lnTo>
                  <a:pt x="331584" y="141693"/>
                </a:lnTo>
                <a:lnTo>
                  <a:pt x="331584" y="156857"/>
                </a:lnTo>
                <a:lnTo>
                  <a:pt x="313347" y="194881"/>
                </a:lnTo>
                <a:lnTo>
                  <a:pt x="288937" y="207048"/>
                </a:lnTo>
                <a:lnTo>
                  <a:pt x="347129" y="207048"/>
                </a:lnTo>
                <a:lnTo>
                  <a:pt x="362777" y="172194"/>
                </a:lnTo>
                <a:lnTo>
                  <a:pt x="365188" y="149428"/>
                </a:lnTo>
                <a:lnTo>
                  <a:pt x="364843" y="141693"/>
                </a:lnTo>
                <a:lnTo>
                  <a:pt x="351939" y="101644"/>
                </a:lnTo>
                <a:lnTo>
                  <a:pt x="347417" y="94771"/>
                </a:lnTo>
                <a:lnTo>
                  <a:pt x="345063" y="91808"/>
                </a:lnTo>
                <a:close/>
              </a:path>
              <a:path w="862330" h="300354">
                <a:moveTo>
                  <a:pt x="283705" y="60883"/>
                </a:moveTo>
                <a:lnTo>
                  <a:pt x="246761" y="70993"/>
                </a:lnTo>
                <a:lnTo>
                  <a:pt x="229755" y="82867"/>
                </a:lnTo>
                <a:lnTo>
                  <a:pt x="337098" y="82867"/>
                </a:lnTo>
                <a:lnTo>
                  <a:pt x="300886" y="62760"/>
                </a:lnTo>
                <a:lnTo>
                  <a:pt x="283705" y="60883"/>
                </a:lnTo>
                <a:close/>
              </a:path>
              <a:path w="862330" h="300354">
                <a:moveTo>
                  <a:pt x="420966" y="0"/>
                </a:moveTo>
                <a:lnTo>
                  <a:pt x="387578" y="0"/>
                </a:lnTo>
                <a:lnTo>
                  <a:pt x="387578" y="43116"/>
                </a:lnTo>
                <a:lnTo>
                  <a:pt x="420966" y="43116"/>
                </a:lnTo>
                <a:lnTo>
                  <a:pt x="420966" y="0"/>
                </a:lnTo>
                <a:close/>
              </a:path>
              <a:path w="862330" h="300354">
                <a:moveTo>
                  <a:pt x="420966" y="63639"/>
                </a:moveTo>
                <a:lnTo>
                  <a:pt x="387578" y="63639"/>
                </a:lnTo>
                <a:lnTo>
                  <a:pt x="387578" y="234924"/>
                </a:lnTo>
                <a:lnTo>
                  <a:pt x="420966" y="234924"/>
                </a:lnTo>
                <a:lnTo>
                  <a:pt x="420966" y="63639"/>
                </a:lnTo>
                <a:close/>
              </a:path>
              <a:path w="862330" h="300354">
                <a:moveTo>
                  <a:pt x="494030" y="92710"/>
                </a:moveTo>
                <a:lnTo>
                  <a:pt x="460654" y="92710"/>
                </a:lnTo>
                <a:lnTo>
                  <a:pt x="460654" y="207962"/>
                </a:lnTo>
                <a:lnTo>
                  <a:pt x="487248" y="235445"/>
                </a:lnTo>
                <a:lnTo>
                  <a:pt x="493712" y="236778"/>
                </a:lnTo>
                <a:lnTo>
                  <a:pt x="506755" y="236778"/>
                </a:lnTo>
                <a:lnTo>
                  <a:pt x="512521" y="236118"/>
                </a:lnTo>
                <a:lnTo>
                  <a:pt x="523125" y="233387"/>
                </a:lnTo>
                <a:lnTo>
                  <a:pt x="527545" y="231876"/>
                </a:lnTo>
                <a:lnTo>
                  <a:pt x="531063" y="230238"/>
                </a:lnTo>
                <a:lnTo>
                  <a:pt x="534631" y="228612"/>
                </a:lnTo>
                <a:lnTo>
                  <a:pt x="539038" y="226822"/>
                </a:lnTo>
                <a:lnTo>
                  <a:pt x="542594" y="225516"/>
                </a:lnTo>
                <a:lnTo>
                  <a:pt x="542594" y="219690"/>
                </a:lnTo>
                <a:lnTo>
                  <a:pt x="537777" y="204965"/>
                </a:lnTo>
                <a:lnTo>
                  <a:pt x="503478" y="204965"/>
                </a:lnTo>
                <a:lnTo>
                  <a:pt x="500859" y="204152"/>
                </a:lnTo>
                <a:lnTo>
                  <a:pt x="500669" y="204152"/>
                </a:lnTo>
                <a:lnTo>
                  <a:pt x="498043" y="202209"/>
                </a:lnTo>
                <a:lnTo>
                  <a:pt x="495617" y="200380"/>
                </a:lnTo>
                <a:lnTo>
                  <a:pt x="494370" y="197802"/>
                </a:lnTo>
                <a:lnTo>
                  <a:pt x="494284" y="197624"/>
                </a:lnTo>
                <a:lnTo>
                  <a:pt x="494030" y="193954"/>
                </a:lnTo>
                <a:lnTo>
                  <a:pt x="494030" y="92710"/>
                </a:lnTo>
                <a:close/>
              </a:path>
              <a:path w="862330" h="300354">
                <a:moveTo>
                  <a:pt x="684961" y="63639"/>
                </a:moveTo>
                <a:lnTo>
                  <a:pt x="545045" y="63639"/>
                </a:lnTo>
                <a:lnTo>
                  <a:pt x="545045" y="91808"/>
                </a:lnTo>
                <a:lnTo>
                  <a:pt x="641769" y="91808"/>
                </a:lnTo>
                <a:lnTo>
                  <a:pt x="542594" y="212394"/>
                </a:lnTo>
                <a:lnTo>
                  <a:pt x="542594" y="219690"/>
                </a:lnTo>
                <a:lnTo>
                  <a:pt x="544296" y="224891"/>
                </a:lnTo>
                <a:lnTo>
                  <a:pt x="542594" y="225516"/>
                </a:lnTo>
                <a:lnTo>
                  <a:pt x="542594" y="234924"/>
                </a:lnTo>
                <a:lnTo>
                  <a:pt x="684669" y="234924"/>
                </a:lnTo>
                <a:lnTo>
                  <a:pt x="684669" y="206743"/>
                </a:lnTo>
                <a:lnTo>
                  <a:pt x="586308" y="206743"/>
                </a:lnTo>
                <a:lnTo>
                  <a:pt x="684961" y="86169"/>
                </a:lnTo>
                <a:lnTo>
                  <a:pt x="684961" y="63639"/>
                </a:lnTo>
                <a:close/>
              </a:path>
              <a:path w="862330" h="300354">
                <a:moveTo>
                  <a:pt x="542594" y="219690"/>
                </a:moveTo>
                <a:lnTo>
                  <a:pt x="542594" y="225516"/>
                </a:lnTo>
                <a:lnTo>
                  <a:pt x="544296" y="224891"/>
                </a:lnTo>
                <a:lnTo>
                  <a:pt x="542594" y="219690"/>
                </a:lnTo>
                <a:close/>
              </a:path>
              <a:path w="862330" h="300354">
                <a:moveTo>
                  <a:pt x="533958" y="193294"/>
                </a:moveTo>
                <a:lnTo>
                  <a:pt x="528701" y="197802"/>
                </a:lnTo>
                <a:lnTo>
                  <a:pt x="524090" y="200875"/>
                </a:lnTo>
                <a:lnTo>
                  <a:pt x="516166" y="204152"/>
                </a:lnTo>
                <a:lnTo>
                  <a:pt x="511759" y="204965"/>
                </a:lnTo>
                <a:lnTo>
                  <a:pt x="537777" y="204965"/>
                </a:lnTo>
                <a:lnTo>
                  <a:pt x="533958" y="193294"/>
                </a:lnTo>
                <a:close/>
              </a:path>
              <a:path w="862330" h="300354">
                <a:moveTo>
                  <a:pt x="530542" y="63639"/>
                </a:moveTo>
                <a:lnTo>
                  <a:pt x="438721" y="63639"/>
                </a:lnTo>
                <a:lnTo>
                  <a:pt x="438721" y="92710"/>
                </a:lnTo>
                <a:lnTo>
                  <a:pt x="530542" y="92710"/>
                </a:lnTo>
                <a:lnTo>
                  <a:pt x="530542" y="63639"/>
                </a:lnTo>
                <a:close/>
              </a:path>
              <a:path w="862330" h="300354">
                <a:moveTo>
                  <a:pt x="494030" y="10033"/>
                </a:moveTo>
                <a:lnTo>
                  <a:pt x="460654" y="10033"/>
                </a:lnTo>
                <a:lnTo>
                  <a:pt x="460654" y="63639"/>
                </a:lnTo>
                <a:lnTo>
                  <a:pt x="494030" y="63639"/>
                </a:lnTo>
                <a:lnTo>
                  <a:pt x="494030" y="10033"/>
                </a:lnTo>
                <a:close/>
              </a:path>
              <a:path w="862330" h="300354">
                <a:moveTo>
                  <a:pt x="777011" y="60883"/>
                </a:moveTo>
                <a:lnTo>
                  <a:pt x="732917" y="72923"/>
                </a:lnTo>
                <a:lnTo>
                  <a:pt x="702437" y="104965"/>
                </a:lnTo>
                <a:lnTo>
                  <a:pt x="692225" y="136987"/>
                </a:lnTo>
                <a:lnTo>
                  <a:pt x="692196" y="137144"/>
                </a:lnTo>
                <a:lnTo>
                  <a:pt x="691532" y="148539"/>
                </a:lnTo>
                <a:lnTo>
                  <a:pt x="691515" y="148831"/>
                </a:lnTo>
                <a:lnTo>
                  <a:pt x="691802" y="155397"/>
                </a:lnTo>
                <a:lnTo>
                  <a:pt x="705505" y="198235"/>
                </a:lnTo>
                <a:lnTo>
                  <a:pt x="735413" y="227048"/>
                </a:lnTo>
                <a:lnTo>
                  <a:pt x="768911" y="237632"/>
                </a:lnTo>
                <a:lnTo>
                  <a:pt x="770314" y="237632"/>
                </a:lnTo>
                <a:lnTo>
                  <a:pt x="777303" y="237972"/>
                </a:lnTo>
                <a:lnTo>
                  <a:pt x="815698" y="229546"/>
                </a:lnTo>
                <a:lnTo>
                  <a:pt x="841084" y="209499"/>
                </a:lnTo>
                <a:lnTo>
                  <a:pt x="778192" y="209499"/>
                </a:lnTo>
                <a:lnTo>
                  <a:pt x="771587" y="209068"/>
                </a:lnTo>
                <a:lnTo>
                  <a:pt x="738315" y="189410"/>
                </a:lnTo>
                <a:lnTo>
                  <a:pt x="726376" y="163029"/>
                </a:lnTo>
                <a:lnTo>
                  <a:pt x="860120" y="163029"/>
                </a:lnTo>
                <a:lnTo>
                  <a:pt x="861263" y="158521"/>
                </a:lnTo>
                <a:lnTo>
                  <a:pt x="861834" y="155397"/>
                </a:lnTo>
                <a:lnTo>
                  <a:pt x="861834" y="148539"/>
                </a:lnTo>
                <a:lnTo>
                  <a:pt x="861165" y="137144"/>
                </a:lnTo>
                <a:lnTo>
                  <a:pt x="861156" y="136987"/>
                </a:lnTo>
                <a:lnTo>
                  <a:pt x="860886" y="135521"/>
                </a:lnTo>
                <a:lnTo>
                  <a:pt x="725627" y="135521"/>
                </a:lnTo>
                <a:lnTo>
                  <a:pt x="726033" y="129679"/>
                </a:lnTo>
                <a:lnTo>
                  <a:pt x="752094" y="96342"/>
                </a:lnTo>
                <a:lnTo>
                  <a:pt x="777303" y="89662"/>
                </a:lnTo>
                <a:lnTo>
                  <a:pt x="840174" y="89662"/>
                </a:lnTo>
                <a:lnTo>
                  <a:pt x="838152" y="87182"/>
                </a:lnTo>
                <a:lnTo>
                  <a:pt x="800708" y="63931"/>
                </a:lnTo>
                <a:lnTo>
                  <a:pt x="789255" y="61645"/>
                </a:lnTo>
                <a:lnTo>
                  <a:pt x="777011" y="60883"/>
                </a:lnTo>
                <a:close/>
              </a:path>
              <a:path w="862330" h="300354">
                <a:moveTo>
                  <a:pt x="823252" y="179692"/>
                </a:moveTo>
                <a:lnTo>
                  <a:pt x="791517" y="207773"/>
                </a:lnTo>
                <a:lnTo>
                  <a:pt x="778192" y="209499"/>
                </a:lnTo>
                <a:lnTo>
                  <a:pt x="841084" y="209499"/>
                </a:lnTo>
                <a:lnTo>
                  <a:pt x="844619" y="204738"/>
                </a:lnTo>
                <a:lnTo>
                  <a:pt x="849277" y="196841"/>
                </a:lnTo>
                <a:lnTo>
                  <a:pt x="853579" y="187794"/>
                </a:lnTo>
                <a:lnTo>
                  <a:pt x="823252" y="179692"/>
                </a:lnTo>
                <a:close/>
              </a:path>
              <a:path w="862330" h="300354">
                <a:moveTo>
                  <a:pt x="840174" y="89662"/>
                </a:moveTo>
                <a:lnTo>
                  <a:pt x="777303" y="89662"/>
                </a:lnTo>
                <a:lnTo>
                  <a:pt x="784073" y="90078"/>
                </a:lnTo>
                <a:lnTo>
                  <a:pt x="790554" y="91330"/>
                </a:lnTo>
                <a:lnTo>
                  <a:pt x="821385" y="114706"/>
                </a:lnTo>
                <a:lnTo>
                  <a:pt x="829271" y="135521"/>
                </a:lnTo>
                <a:lnTo>
                  <a:pt x="860886" y="135521"/>
                </a:lnTo>
                <a:lnTo>
                  <a:pt x="859126" y="125936"/>
                </a:lnTo>
                <a:lnTo>
                  <a:pt x="855726" y="115276"/>
                </a:lnTo>
                <a:lnTo>
                  <a:pt x="850976" y="105117"/>
                </a:lnTo>
                <a:lnTo>
                  <a:pt x="845075" y="95671"/>
                </a:lnTo>
                <a:lnTo>
                  <a:pt x="840174" y="89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5016" y="3721874"/>
            <a:ext cx="1898675" cy="30280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3446" y="4093349"/>
            <a:ext cx="1409395" cy="23797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625155" y="2915685"/>
            <a:ext cx="8465185" cy="1486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  <a:tabLst>
                <a:tab pos="4713605" algn="l"/>
              </a:tabLst>
            </a:pP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erfordert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ständige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50"/>
              </a:lnSpc>
            </a:pP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Anpassung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Innovation.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bleibt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endParaRPr sz="2400">
              <a:latin typeface="Trebuchet MS"/>
              <a:cs typeface="Trebuchet MS"/>
            </a:endParaRPr>
          </a:p>
          <a:p>
            <a:pPr marL="12700" marR="5080" indent="943610">
              <a:lnSpc>
                <a:spcPts val="2930"/>
              </a:lnSpc>
              <a:spcBef>
                <a:spcPts val="30"/>
              </a:spcBef>
              <a:tabLst>
                <a:tab pos="2633980" algn="l"/>
                <a:tab pos="671449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Technologie,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neue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erkennen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seiner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Nutzer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gewährleisten.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35917" y="1060556"/>
            <a:ext cx="5610224" cy="8162925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9756720" y="1326953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23"/>
                </a:moveTo>
                <a:lnTo>
                  <a:pt x="0" y="453523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23"/>
                </a:lnTo>
                <a:lnTo>
                  <a:pt x="226787" y="453523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0503330" y="1326953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23"/>
                </a:moveTo>
                <a:lnTo>
                  <a:pt x="0" y="453523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23"/>
                </a:lnTo>
                <a:lnTo>
                  <a:pt x="226787" y="453523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158" y="9469441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9" y="453512"/>
                  </a:moveTo>
                  <a:lnTo>
                    <a:pt x="0" y="453512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2"/>
                  </a:lnTo>
                  <a:lnTo>
                    <a:pt x="226799" y="4535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199516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2"/>
                </a:lnTo>
                <a:lnTo>
                  <a:pt x="226796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946145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5917" y="1060561"/>
            <a:ext cx="5610224" cy="8162925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975672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050333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43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950" spc="-150"/>
              <a:t>Vorteile</a:t>
            </a:r>
            <a:r>
              <a:rPr dirty="0" sz="4950" spc="-305"/>
              <a:t> </a:t>
            </a:r>
            <a:r>
              <a:rPr dirty="0" sz="4950" spc="-204"/>
              <a:t>von</a:t>
            </a:r>
            <a:r>
              <a:rPr dirty="0" sz="4950" spc="-305"/>
              <a:t> </a:t>
            </a:r>
            <a:r>
              <a:rPr dirty="0" sz="4950" spc="-90"/>
              <a:t>Malwarebytes</a:t>
            </a:r>
            <a:endParaRPr sz="4950"/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9465" y="3833367"/>
            <a:ext cx="2740444" cy="24645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0804" y="3833367"/>
            <a:ext cx="2015655" cy="313855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4069562" y="4595367"/>
            <a:ext cx="1217930" cy="247015"/>
          </a:xfrm>
          <a:custGeom>
            <a:avLst/>
            <a:gdLst/>
            <a:ahLst/>
            <a:cxnLst/>
            <a:rect l="l" t="t" r="r" b="b"/>
            <a:pathLst>
              <a:path w="1217929" h="247014">
                <a:moveTo>
                  <a:pt x="32943" y="6311"/>
                </a:moveTo>
                <a:lnTo>
                  <a:pt x="0" y="6311"/>
                </a:lnTo>
                <a:lnTo>
                  <a:pt x="0" y="243293"/>
                </a:lnTo>
                <a:lnTo>
                  <a:pt x="35102" y="243293"/>
                </a:lnTo>
                <a:lnTo>
                  <a:pt x="35102" y="78994"/>
                </a:lnTo>
                <a:lnTo>
                  <a:pt x="74400" y="78994"/>
                </a:lnTo>
                <a:lnTo>
                  <a:pt x="32943" y="6311"/>
                </a:lnTo>
                <a:close/>
              </a:path>
              <a:path w="1217929" h="247014">
                <a:moveTo>
                  <a:pt x="233514" y="79146"/>
                </a:moveTo>
                <a:lnTo>
                  <a:pt x="198335" y="79146"/>
                </a:lnTo>
                <a:lnTo>
                  <a:pt x="198335" y="243293"/>
                </a:lnTo>
                <a:lnTo>
                  <a:pt x="233514" y="243293"/>
                </a:lnTo>
                <a:lnTo>
                  <a:pt x="233514" y="79146"/>
                </a:lnTo>
                <a:close/>
              </a:path>
              <a:path w="1217929" h="247014">
                <a:moveTo>
                  <a:pt x="74400" y="78994"/>
                </a:moveTo>
                <a:lnTo>
                  <a:pt x="35102" y="78994"/>
                </a:lnTo>
                <a:lnTo>
                  <a:pt x="106172" y="202653"/>
                </a:lnTo>
                <a:lnTo>
                  <a:pt x="127571" y="202653"/>
                </a:lnTo>
                <a:lnTo>
                  <a:pt x="156073" y="152908"/>
                </a:lnTo>
                <a:lnTo>
                  <a:pt x="116560" y="152908"/>
                </a:lnTo>
                <a:lnTo>
                  <a:pt x="74487" y="79146"/>
                </a:lnTo>
                <a:lnTo>
                  <a:pt x="74400" y="78994"/>
                </a:lnTo>
                <a:close/>
              </a:path>
              <a:path w="1217929" h="247014">
                <a:moveTo>
                  <a:pt x="233514" y="6311"/>
                </a:moveTo>
                <a:lnTo>
                  <a:pt x="200799" y="6311"/>
                </a:lnTo>
                <a:lnTo>
                  <a:pt x="116560" y="152908"/>
                </a:lnTo>
                <a:lnTo>
                  <a:pt x="156073" y="152908"/>
                </a:lnTo>
                <a:lnTo>
                  <a:pt x="198335" y="79146"/>
                </a:lnTo>
                <a:lnTo>
                  <a:pt x="233514" y="79146"/>
                </a:lnTo>
                <a:lnTo>
                  <a:pt x="233514" y="6311"/>
                </a:lnTo>
                <a:close/>
              </a:path>
              <a:path w="1217929" h="247014">
                <a:moveTo>
                  <a:pt x="341308" y="132969"/>
                </a:moveTo>
                <a:lnTo>
                  <a:pt x="327407" y="132969"/>
                </a:lnTo>
                <a:lnTo>
                  <a:pt x="320613" y="133237"/>
                </a:lnTo>
                <a:lnTo>
                  <a:pt x="321998" y="133237"/>
                </a:lnTo>
                <a:lnTo>
                  <a:pt x="312659" y="134410"/>
                </a:lnTo>
                <a:lnTo>
                  <a:pt x="272847" y="152904"/>
                </a:lnTo>
                <a:lnTo>
                  <a:pt x="257426" y="187452"/>
                </a:lnTo>
                <a:lnTo>
                  <a:pt x="257516" y="193154"/>
                </a:lnTo>
                <a:lnTo>
                  <a:pt x="274920" y="229941"/>
                </a:lnTo>
                <a:lnTo>
                  <a:pt x="310835" y="245984"/>
                </a:lnTo>
                <a:lnTo>
                  <a:pt x="319341" y="246456"/>
                </a:lnTo>
                <a:lnTo>
                  <a:pt x="328254" y="245984"/>
                </a:lnTo>
                <a:lnTo>
                  <a:pt x="328857" y="245984"/>
                </a:lnTo>
                <a:lnTo>
                  <a:pt x="368160" y="233692"/>
                </a:lnTo>
                <a:lnTo>
                  <a:pt x="378142" y="225425"/>
                </a:lnTo>
                <a:lnTo>
                  <a:pt x="417055" y="225425"/>
                </a:lnTo>
                <a:lnTo>
                  <a:pt x="417055" y="216966"/>
                </a:lnTo>
                <a:lnTo>
                  <a:pt x="317334" y="216966"/>
                </a:lnTo>
                <a:lnTo>
                  <a:pt x="311635" y="215622"/>
                </a:lnTo>
                <a:lnTo>
                  <a:pt x="311411" y="215622"/>
                </a:lnTo>
                <a:lnTo>
                  <a:pt x="306171" y="212661"/>
                </a:lnTo>
                <a:lnTo>
                  <a:pt x="290855" y="179705"/>
                </a:lnTo>
                <a:lnTo>
                  <a:pt x="294805" y="173088"/>
                </a:lnTo>
                <a:lnTo>
                  <a:pt x="335737" y="160375"/>
                </a:lnTo>
                <a:lnTo>
                  <a:pt x="409134" y="160375"/>
                </a:lnTo>
                <a:lnTo>
                  <a:pt x="409119" y="137439"/>
                </a:lnTo>
                <a:lnTo>
                  <a:pt x="374624" y="137439"/>
                </a:lnTo>
                <a:lnTo>
                  <a:pt x="373392" y="136918"/>
                </a:lnTo>
                <a:lnTo>
                  <a:pt x="368261" y="136017"/>
                </a:lnTo>
                <a:lnTo>
                  <a:pt x="359219" y="134734"/>
                </a:lnTo>
                <a:lnTo>
                  <a:pt x="352513" y="133860"/>
                </a:lnTo>
                <a:lnTo>
                  <a:pt x="345941" y="133237"/>
                </a:lnTo>
                <a:lnTo>
                  <a:pt x="341308" y="132969"/>
                </a:lnTo>
                <a:close/>
              </a:path>
              <a:path w="1217929" h="247014">
                <a:moveTo>
                  <a:pt x="417055" y="225425"/>
                </a:moveTo>
                <a:lnTo>
                  <a:pt x="378142" y="225425"/>
                </a:lnTo>
                <a:lnTo>
                  <a:pt x="378929" y="229463"/>
                </a:lnTo>
                <a:lnTo>
                  <a:pt x="399796" y="243916"/>
                </a:lnTo>
                <a:lnTo>
                  <a:pt x="400977" y="244170"/>
                </a:lnTo>
                <a:lnTo>
                  <a:pt x="402602" y="244170"/>
                </a:lnTo>
                <a:lnTo>
                  <a:pt x="404647" y="243916"/>
                </a:lnTo>
                <a:lnTo>
                  <a:pt x="417055" y="242760"/>
                </a:lnTo>
                <a:lnTo>
                  <a:pt x="417055" y="225425"/>
                </a:lnTo>
                <a:close/>
              </a:path>
              <a:path w="1217929" h="247014">
                <a:moveTo>
                  <a:pt x="409134" y="160375"/>
                </a:moveTo>
                <a:lnTo>
                  <a:pt x="343128" y="160375"/>
                </a:lnTo>
                <a:lnTo>
                  <a:pt x="350469" y="161074"/>
                </a:lnTo>
                <a:lnTo>
                  <a:pt x="365048" y="163842"/>
                </a:lnTo>
                <a:lnTo>
                  <a:pt x="370674" y="165303"/>
                </a:lnTo>
                <a:lnTo>
                  <a:pt x="374624" y="166852"/>
                </a:lnTo>
                <a:lnTo>
                  <a:pt x="374624" y="187452"/>
                </a:lnTo>
                <a:lnTo>
                  <a:pt x="374142" y="189052"/>
                </a:lnTo>
                <a:lnTo>
                  <a:pt x="373164" y="191096"/>
                </a:lnTo>
                <a:lnTo>
                  <a:pt x="372237" y="193154"/>
                </a:lnTo>
                <a:lnTo>
                  <a:pt x="337937" y="215622"/>
                </a:lnTo>
                <a:lnTo>
                  <a:pt x="324421" y="216966"/>
                </a:lnTo>
                <a:lnTo>
                  <a:pt x="417055" y="216966"/>
                </a:lnTo>
                <a:lnTo>
                  <a:pt x="417055" y="213664"/>
                </a:lnTo>
                <a:lnTo>
                  <a:pt x="412013" y="213296"/>
                </a:lnTo>
                <a:lnTo>
                  <a:pt x="409422" y="213067"/>
                </a:lnTo>
                <a:lnTo>
                  <a:pt x="409168" y="212813"/>
                </a:lnTo>
                <a:lnTo>
                  <a:pt x="409134" y="160375"/>
                </a:lnTo>
                <a:close/>
              </a:path>
              <a:path w="1217929" h="247014">
                <a:moveTo>
                  <a:pt x="398795" y="94170"/>
                </a:moveTo>
                <a:lnTo>
                  <a:pt x="334822" y="94170"/>
                </a:lnTo>
                <a:lnTo>
                  <a:pt x="343790" y="94818"/>
                </a:lnTo>
                <a:lnTo>
                  <a:pt x="351682" y="96764"/>
                </a:lnTo>
                <a:lnTo>
                  <a:pt x="374624" y="132969"/>
                </a:lnTo>
                <a:lnTo>
                  <a:pt x="374624" y="137439"/>
                </a:lnTo>
                <a:lnTo>
                  <a:pt x="409119" y="137439"/>
                </a:lnTo>
                <a:lnTo>
                  <a:pt x="409037" y="133860"/>
                </a:lnTo>
                <a:lnTo>
                  <a:pt x="407896" y="119109"/>
                </a:lnTo>
                <a:lnTo>
                  <a:pt x="404304" y="105365"/>
                </a:lnTo>
                <a:lnTo>
                  <a:pt x="404229" y="105079"/>
                </a:lnTo>
                <a:lnTo>
                  <a:pt x="398795" y="94170"/>
                </a:lnTo>
                <a:close/>
              </a:path>
              <a:path w="1217929" h="247014">
                <a:moveTo>
                  <a:pt x="336969" y="63055"/>
                </a:moveTo>
                <a:lnTo>
                  <a:pt x="294875" y="72398"/>
                </a:lnTo>
                <a:lnTo>
                  <a:pt x="265366" y="89623"/>
                </a:lnTo>
                <a:lnTo>
                  <a:pt x="279844" y="116255"/>
                </a:lnTo>
                <a:lnTo>
                  <a:pt x="289004" y="110280"/>
                </a:lnTo>
                <a:lnTo>
                  <a:pt x="297243" y="105365"/>
                </a:lnTo>
                <a:lnTo>
                  <a:pt x="304558" y="101507"/>
                </a:lnTo>
                <a:lnTo>
                  <a:pt x="310946" y="98704"/>
                </a:lnTo>
                <a:lnTo>
                  <a:pt x="318858" y="95681"/>
                </a:lnTo>
                <a:lnTo>
                  <a:pt x="326809" y="94170"/>
                </a:lnTo>
                <a:lnTo>
                  <a:pt x="398795" y="94170"/>
                </a:lnTo>
                <a:lnTo>
                  <a:pt x="398118" y="92811"/>
                </a:lnTo>
                <a:lnTo>
                  <a:pt x="389559" y="82308"/>
                </a:lnTo>
                <a:lnTo>
                  <a:pt x="378942" y="73883"/>
                </a:lnTo>
                <a:lnTo>
                  <a:pt x="366636" y="67867"/>
                </a:lnTo>
                <a:lnTo>
                  <a:pt x="352644" y="64258"/>
                </a:lnTo>
                <a:lnTo>
                  <a:pt x="336969" y="63055"/>
                </a:lnTo>
                <a:close/>
              </a:path>
              <a:path w="1217929" h="247014">
                <a:moveTo>
                  <a:pt x="845892" y="132969"/>
                </a:moveTo>
                <a:lnTo>
                  <a:pt x="831994" y="132969"/>
                </a:lnTo>
                <a:lnTo>
                  <a:pt x="825203" y="133237"/>
                </a:lnTo>
                <a:lnTo>
                  <a:pt x="826587" y="133237"/>
                </a:lnTo>
                <a:lnTo>
                  <a:pt x="817248" y="134410"/>
                </a:lnTo>
                <a:lnTo>
                  <a:pt x="777436" y="152904"/>
                </a:lnTo>
                <a:lnTo>
                  <a:pt x="762022" y="187452"/>
                </a:lnTo>
                <a:lnTo>
                  <a:pt x="762111" y="193154"/>
                </a:lnTo>
                <a:lnTo>
                  <a:pt x="779503" y="229941"/>
                </a:lnTo>
                <a:lnTo>
                  <a:pt x="807608" y="244665"/>
                </a:lnTo>
                <a:lnTo>
                  <a:pt x="807843" y="244665"/>
                </a:lnTo>
                <a:lnTo>
                  <a:pt x="815419" y="245984"/>
                </a:lnTo>
                <a:lnTo>
                  <a:pt x="823925" y="246456"/>
                </a:lnTo>
                <a:lnTo>
                  <a:pt x="832840" y="245984"/>
                </a:lnTo>
                <a:lnTo>
                  <a:pt x="833443" y="245984"/>
                </a:lnTo>
                <a:lnTo>
                  <a:pt x="872744" y="233692"/>
                </a:lnTo>
                <a:lnTo>
                  <a:pt x="882726" y="225425"/>
                </a:lnTo>
                <a:lnTo>
                  <a:pt x="921639" y="225425"/>
                </a:lnTo>
                <a:lnTo>
                  <a:pt x="921639" y="216966"/>
                </a:lnTo>
                <a:lnTo>
                  <a:pt x="821931" y="216966"/>
                </a:lnTo>
                <a:lnTo>
                  <a:pt x="816231" y="215622"/>
                </a:lnTo>
                <a:lnTo>
                  <a:pt x="816008" y="215622"/>
                </a:lnTo>
                <a:lnTo>
                  <a:pt x="805675" y="209740"/>
                </a:lnTo>
                <a:lnTo>
                  <a:pt x="795439" y="179705"/>
                </a:lnTo>
                <a:lnTo>
                  <a:pt x="799388" y="173088"/>
                </a:lnTo>
                <a:lnTo>
                  <a:pt x="840320" y="160375"/>
                </a:lnTo>
                <a:lnTo>
                  <a:pt x="913722" y="160375"/>
                </a:lnTo>
                <a:lnTo>
                  <a:pt x="913703" y="137439"/>
                </a:lnTo>
                <a:lnTo>
                  <a:pt x="879208" y="137439"/>
                </a:lnTo>
                <a:lnTo>
                  <a:pt x="877976" y="136918"/>
                </a:lnTo>
                <a:lnTo>
                  <a:pt x="872845" y="136017"/>
                </a:lnTo>
                <a:lnTo>
                  <a:pt x="863815" y="134734"/>
                </a:lnTo>
                <a:lnTo>
                  <a:pt x="857102" y="133860"/>
                </a:lnTo>
                <a:lnTo>
                  <a:pt x="850526" y="133237"/>
                </a:lnTo>
                <a:lnTo>
                  <a:pt x="845892" y="132969"/>
                </a:lnTo>
                <a:close/>
              </a:path>
              <a:path w="1217929" h="247014">
                <a:moveTo>
                  <a:pt x="477901" y="0"/>
                </a:moveTo>
                <a:lnTo>
                  <a:pt x="443331" y="0"/>
                </a:lnTo>
                <a:lnTo>
                  <a:pt x="443425" y="207987"/>
                </a:lnTo>
                <a:lnTo>
                  <a:pt x="443545" y="209499"/>
                </a:lnTo>
                <a:lnTo>
                  <a:pt x="443661" y="210959"/>
                </a:lnTo>
                <a:lnTo>
                  <a:pt x="443761" y="212217"/>
                </a:lnTo>
                <a:lnTo>
                  <a:pt x="443876" y="213664"/>
                </a:lnTo>
                <a:lnTo>
                  <a:pt x="443993" y="215143"/>
                </a:lnTo>
                <a:lnTo>
                  <a:pt x="473918" y="244665"/>
                </a:lnTo>
                <a:lnTo>
                  <a:pt x="474720" y="244665"/>
                </a:lnTo>
                <a:lnTo>
                  <a:pt x="481749" y="245224"/>
                </a:lnTo>
                <a:lnTo>
                  <a:pt x="486359" y="245224"/>
                </a:lnTo>
                <a:lnTo>
                  <a:pt x="491756" y="244665"/>
                </a:lnTo>
                <a:lnTo>
                  <a:pt x="504126" y="242404"/>
                </a:lnTo>
                <a:lnTo>
                  <a:pt x="511136" y="240195"/>
                </a:lnTo>
                <a:lnTo>
                  <a:pt x="518934" y="236905"/>
                </a:lnTo>
                <a:lnTo>
                  <a:pt x="513913" y="213939"/>
                </a:lnTo>
                <a:lnTo>
                  <a:pt x="513853" y="213664"/>
                </a:lnTo>
                <a:lnTo>
                  <a:pt x="513772" y="213296"/>
                </a:lnTo>
                <a:lnTo>
                  <a:pt x="513722" y="213067"/>
                </a:lnTo>
                <a:lnTo>
                  <a:pt x="484509" y="213067"/>
                </a:lnTo>
                <a:lnTo>
                  <a:pt x="481876" y="212217"/>
                </a:lnTo>
                <a:lnTo>
                  <a:pt x="480367" y="210959"/>
                </a:lnTo>
                <a:lnTo>
                  <a:pt x="478688" y="209499"/>
                </a:lnTo>
                <a:lnTo>
                  <a:pt x="477980" y="206108"/>
                </a:lnTo>
                <a:lnTo>
                  <a:pt x="477901" y="0"/>
                </a:lnTo>
                <a:close/>
              </a:path>
              <a:path w="1217929" h="247014">
                <a:moveTo>
                  <a:pt x="921639" y="225425"/>
                </a:moveTo>
                <a:lnTo>
                  <a:pt x="882726" y="225425"/>
                </a:lnTo>
                <a:lnTo>
                  <a:pt x="883453" y="229156"/>
                </a:lnTo>
                <a:lnTo>
                  <a:pt x="904392" y="243916"/>
                </a:lnTo>
                <a:lnTo>
                  <a:pt x="905573" y="244170"/>
                </a:lnTo>
                <a:lnTo>
                  <a:pt x="907186" y="244170"/>
                </a:lnTo>
                <a:lnTo>
                  <a:pt x="909243" y="243916"/>
                </a:lnTo>
                <a:lnTo>
                  <a:pt x="921639" y="242760"/>
                </a:lnTo>
                <a:lnTo>
                  <a:pt x="921639" y="225425"/>
                </a:lnTo>
                <a:close/>
              </a:path>
              <a:path w="1217929" h="247014">
                <a:moveTo>
                  <a:pt x="535597" y="65913"/>
                </a:moveTo>
                <a:lnTo>
                  <a:pt x="500494" y="65913"/>
                </a:lnTo>
                <a:lnTo>
                  <a:pt x="576795" y="243293"/>
                </a:lnTo>
                <a:lnTo>
                  <a:pt x="604126" y="243293"/>
                </a:lnTo>
                <a:lnTo>
                  <a:pt x="623142" y="197561"/>
                </a:lnTo>
                <a:lnTo>
                  <a:pt x="591108" y="197561"/>
                </a:lnTo>
                <a:lnTo>
                  <a:pt x="535597" y="65913"/>
                </a:lnTo>
                <a:close/>
              </a:path>
              <a:path w="1217929" h="247014">
                <a:moveTo>
                  <a:pt x="666302" y="172008"/>
                </a:moveTo>
                <a:lnTo>
                  <a:pt x="633768" y="172008"/>
                </a:lnTo>
                <a:lnTo>
                  <a:pt x="663790" y="243293"/>
                </a:lnTo>
                <a:lnTo>
                  <a:pt x="691057" y="243293"/>
                </a:lnTo>
                <a:lnTo>
                  <a:pt x="710730" y="197561"/>
                </a:lnTo>
                <a:lnTo>
                  <a:pt x="676732" y="197561"/>
                </a:lnTo>
                <a:lnTo>
                  <a:pt x="666302" y="172008"/>
                </a:lnTo>
                <a:close/>
              </a:path>
              <a:path w="1217929" h="247014">
                <a:moveTo>
                  <a:pt x="913722" y="160375"/>
                </a:moveTo>
                <a:lnTo>
                  <a:pt x="847725" y="160375"/>
                </a:lnTo>
                <a:lnTo>
                  <a:pt x="855065" y="161074"/>
                </a:lnTo>
                <a:lnTo>
                  <a:pt x="869632" y="163842"/>
                </a:lnTo>
                <a:lnTo>
                  <a:pt x="875258" y="165303"/>
                </a:lnTo>
                <a:lnTo>
                  <a:pt x="879208" y="166852"/>
                </a:lnTo>
                <a:lnTo>
                  <a:pt x="879208" y="187452"/>
                </a:lnTo>
                <a:lnTo>
                  <a:pt x="878725" y="189052"/>
                </a:lnTo>
                <a:lnTo>
                  <a:pt x="877747" y="191096"/>
                </a:lnTo>
                <a:lnTo>
                  <a:pt x="876820" y="193154"/>
                </a:lnTo>
                <a:lnTo>
                  <a:pt x="842522" y="215622"/>
                </a:lnTo>
                <a:lnTo>
                  <a:pt x="829005" y="216966"/>
                </a:lnTo>
                <a:lnTo>
                  <a:pt x="921639" y="216966"/>
                </a:lnTo>
                <a:lnTo>
                  <a:pt x="921639" y="213664"/>
                </a:lnTo>
                <a:lnTo>
                  <a:pt x="916609" y="213296"/>
                </a:lnTo>
                <a:lnTo>
                  <a:pt x="914006" y="213067"/>
                </a:lnTo>
                <a:lnTo>
                  <a:pt x="913676" y="212661"/>
                </a:lnTo>
                <a:lnTo>
                  <a:pt x="913722" y="160375"/>
                </a:lnTo>
                <a:close/>
              </a:path>
              <a:path w="1217929" h="247014">
                <a:moveTo>
                  <a:pt x="512470" y="207340"/>
                </a:moveTo>
                <a:lnTo>
                  <a:pt x="505383" y="209499"/>
                </a:lnTo>
                <a:lnTo>
                  <a:pt x="500100" y="210959"/>
                </a:lnTo>
                <a:lnTo>
                  <a:pt x="493166" y="212496"/>
                </a:lnTo>
                <a:lnTo>
                  <a:pt x="488281" y="213067"/>
                </a:lnTo>
                <a:lnTo>
                  <a:pt x="513722" y="213067"/>
                </a:lnTo>
                <a:lnTo>
                  <a:pt x="512470" y="207340"/>
                </a:lnTo>
                <a:close/>
              </a:path>
              <a:path w="1217929" h="247014">
                <a:moveTo>
                  <a:pt x="617448" y="66217"/>
                </a:moveTo>
                <a:lnTo>
                  <a:pt x="583958" y="66217"/>
                </a:lnTo>
                <a:lnTo>
                  <a:pt x="614362" y="140589"/>
                </a:lnTo>
                <a:lnTo>
                  <a:pt x="591108" y="197561"/>
                </a:lnTo>
                <a:lnTo>
                  <a:pt x="623142" y="197561"/>
                </a:lnTo>
                <a:lnTo>
                  <a:pt x="633768" y="172008"/>
                </a:lnTo>
                <a:lnTo>
                  <a:pt x="666302" y="172008"/>
                </a:lnTo>
                <a:lnTo>
                  <a:pt x="653478" y="140589"/>
                </a:lnTo>
                <a:lnTo>
                  <a:pt x="666567" y="108178"/>
                </a:lnTo>
                <a:lnTo>
                  <a:pt x="633844" y="108178"/>
                </a:lnTo>
                <a:lnTo>
                  <a:pt x="617500" y="66350"/>
                </a:lnTo>
                <a:lnTo>
                  <a:pt x="617448" y="66217"/>
                </a:lnTo>
                <a:close/>
              </a:path>
              <a:path w="1217929" h="247014">
                <a:moveTo>
                  <a:pt x="767359" y="65913"/>
                </a:moveTo>
                <a:lnTo>
                  <a:pt x="731862" y="65913"/>
                </a:lnTo>
                <a:lnTo>
                  <a:pt x="676732" y="197561"/>
                </a:lnTo>
                <a:lnTo>
                  <a:pt x="710730" y="197561"/>
                </a:lnTo>
                <a:lnTo>
                  <a:pt x="767359" y="65913"/>
                </a:lnTo>
                <a:close/>
              </a:path>
              <a:path w="1217929" h="247014">
                <a:moveTo>
                  <a:pt x="903378" y="94170"/>
                </a:moveTo>
                <a:lnTo>
                  <a:pt x="839406" y="94170"/>
                </a:lnTo>
                <a:lnTo>
                  <a:pt x="848374" y="94818"/>
                </a:lnTo>
                <a:lnTo>
                  <a:pt x="856265" y="96764"/>
                </a:lnTo>
                <a:lnTo>
                  <a:pt x="879208" y="132969"/>
                </a:lnTo>
                <a:lnTo>
                  <a:pt x="879208" y="137439"/>
                </a:lnTo>
                <a:lnTo>
                  <a:pt x="913703" y="137439"/>
                </a:lnTo>
                <a:lnTo>
                  <a:pt x="913621" y="133860"/>
                </a:lnTo>
                <a:lnTo>
                  <a:pt x="912479" y="119109"/>
                </a:lnTo>
                <a:lnTo>
                  <a:pt x="908888" y="105365"/>
                </a:lnTo>
                <a:lnTo>
                  <a:pt x="908813" y="105079"/>
                </a:lnTo>
                <a:lnTo>
                  <a:pt x="903378" y="94170"/>
                </a:lnTo>
                <a:close/>
              </a:path>
              <a:path w="1217929" h="247014">
                <a:moveTo>
                  <a:pt x="841565" y="63055"/>
                </a:moveTo>
                <a:lnTo>
                  <a:pt x="799459" y="72398"/>
                </a:lnTo>
                <a:lnTo>
                  <a:pt x="769950" y="89623"/>
                </a:lnTo>
                <a:lnTo>
                  <a:pt x="784428" y="116255"/>
                </a:lnTo>
                <a:lnTo>
                  <a:pt x="793588" y="110280"/>
                </a:lnTo>
                <a:lnTo>
                  <a:pt x="801828" y="105365"/>
                </a:lnTo>
                <a:lnTo>
                  <a:pt x="809147" y="101507"/>
                </a:lnTo>
                <a:lnTo>
                  <a:pt x="815543" y="98704"/>
                </a:lnTo>
                <a:lnTo>
                  <a:pt x="823442" y="95681"/>
                </a:lnTo>
                <a:lnTo>
                  <a:pt x="831392" y="94170"/>
                </a:lnTo>
                <a:lnTo>
                  <a:pt x="903378" y="94170"/>
                </a:lnTo>
                <a:lnTo>
                  <a:pt x="902701" y="92811"/>
                </a:lnTo>
                <a:lnTo>
                  <a:pt x="894143" y="82308"/>
                </a:lnTo>
                <a:lnTo>
                  <a:pt x="883527" y="73883"/>
                </a:lnTo>
                <a:lnTo>
                  <a:pt x="871226" y="67867"/>
                </a:lnTo>
                <a:lnTo>
                  <a:pt x="857238" y="64258"/>
                </a:lnTo>
                <a:lnTo>
                  <a:pt x="841565" y="63055"/>
                </a:lnTo>
                <a:close/>
              </a:path>
              <a:path w="1217929" h="247014">
                <a:moveTo>
                  <a:pt x="683514" y="66217"/>
                </a:moveTo>
                <a:lnTo>
                  <a:pt x="650405" y="66217"/>
                </a:lnTo>
                <a:lnTo>
                  <a:pt x="633844" y="108178"/>
                </a:lnTo>
                <a:lnTo>
                  <a:pt x="666567" y="108178"/>
                </a:lnTo>
                <a:lnTo>
                  <a:pt x="683460" y="66350"/>
                </a:lnTo>
                <a:lnTo>
                  <a:pt x="683514" y="66217"/>
                </a:lnTo>
                <a:close/>
              </a:path>
              <a:path w="1217929" h="247014">
                <a:moveTo>
                  <a:pt x="1129868" y="63055"/>
                </a:moveTo>
                <a:lnTo>
                  <a:pt x="1084211" y="75526"/>
                </a:lnTo>
                <a:lnTo>
                  <a:pt x="1052639" y="108712"/>
                </a:lnTo>
                <a:lnTo>
                  <a:pt x="1041341" y="153835"/>
                </a:lnTo>
                <a:lnTo>
                  <a:pt x="1041323" y="154139"/>
                </a:lnTo>
                <a:lnTo>
                  <a:pt x="1051510" y="197711"/>
                </a:lnTo>
                <a:lnTo>
                  <a:pt x="1079447" y="230462"/>
                </a:lnTo>
                <a:lnTo>
                  <a:pt x="1121495" y="246105"/>
                </a:lnTo>
                <a:lnTo>
                  <a:pt x="1122985" y="246105"/>
                </a:lnTo>
                <a:lnTo>
                  <a:pt x="1130173" y="246456"/>
                </a:lnTo>
                <a:lnTo>
                  <a:pt x="1169936" y="237727"/>
                </a:lnTo>
                <a:lnTo>
                  <a:pt x="1196237" y="216966"/>
                </a:lnTo>
                <a:lnTo>
                  <a:pt x="1131100" y="216966"/>
                </a:lnTo>
                <a:lnTo>
                  <a:pt x="1124254" y="216519"/>
                </a:lnTo>
                <a:lnTo>
                  <a:pt x="1089794" y="196163"/>
                </a:lnTo>
                <a:lnTo>
                  <a:pt x="1077429" y="168846"/>
                </a:lnTo>
                <a:lnTo>
                  <a:pt x="1215948" y="168846"/>
                </a:lnTo>
                <a:lnTo>
                  <a:pt x="1217129" y="164172"/>
                </a:lnTo>
                <a:lnTo>
                  <a:pt x="1217714" y="160947"/>
                </a:lnTo>
                <a:lnTo>
                  <a:pt x="1217714" y="153835"/>
                </a:lnTo>
                <a:lnTo>
                  <a:pt x="1217021" y="142034"/>
                </a:lnTo>
                <a:lnTo>
                  <a:pt x="1217011" y="141873"/>
                </a:lnTo>
                <a:lnTo>
                  <a:pt x="1216733" y="140360"/>
                </a:lnTo>
                <a:lnTo>
                  <a:pt x="1076655" y="140360"/>
                </a:lnTo>
                <a:lnTo>
                  <a:pt x="1076980" y="135661"/>
                </a:lnTo>
                <a:lnTo>
                  <a:pt x="1098445" y="103548"/>
                </a:lnTo>
                <a:lnTo>
                  <a:pt x="1130173" y="92849"/>
                </a:lnTo>
                <a:lnTo>
                  <a:pt x="1195278" y="92849"/>
                </a:lnTo>
                <a:lnTo>
                  <a:pt x="1193190" y="90290"/>
                </a:lnTo>
                <a:lnTo>
                  <a:pt x="1154406" y="66214"/>
                </a:lnTo>
                <a:lnTo>
                  <a:pt x="1142546" y="63845"/>
                </a:lnTo>
                <a:lnTo>
                  <a:pt x="1129868" y="63055"/>
                </a:lnTo>
                <a:close/>
              </a:path>
              <a:path w="1217929" h="247014">
                <a:moveTo>
                  <a:pt x="980249" y="65913"/>
                </a:moveTo>
                <a:lnTo>
                  <a:pt x="946988" y="65913"/>
                </a:lnTo>
                <a:lnTo>
                  <a:pt x="946988" y="243300"/>
                </a:lnTo>
                <a:lnTo>
                  <a:pt x="981557" y="243300"/>
                </a:lnTo>
                <a:lnTo>
                  <a:pt x="981557" y="135661"/>
                </a:lnTo>
                <a:lnTo>
                  <a:pt x="984926" y="127684"/>
                </a:lnTo>
                <a:lnTo>
                  <a:pt x="1019098" y="100863"/>
                </a:lnTo>
                <a:lnTo>
                  <a:pt x="1029285" y="98844"/>
                </a:lnTo>
                <a:lnTo>
                  <a:pt x="1028354" y="98844"/>
                </a:lnTo>
                <a:lnTo>
                  <a:pt x="1042073" y="97777"/>
                </a:lnTo>
                <a:lnTo>
                  <a:pt x="1042073" y="91528"/>
                </a:lnTo>
                <a:lnTo>
                  <a:pt x="978319" y="91528"/>
                </a:lnTo>
                <a:lnTo>
                  <a:pt x="980194" y="66638"/>
                </a:lnTo>
                <a:lnTo>
                  <a:pt x="980249" y="65913"/>
                </a:lnTo>
                <a:close/>
              </a:path>
              <a:path w="1217929" h="247014">
                <a:moveTo>
                  <a:pt x="1177759" y="186093"/>
                </a:moveTo>
                <a:lnTo>
                  <a:pt x="1144905" y="215176"/>
                </a:lnTo>
                <a:lnTo>
                  <a:pt x="1131100" y="216966"/>
                </a:lnTo>
                <a:lnTo>
                  <a:pt x="1196237" y="216966"/>
                </a:lnTo>
                <a:lnTo>
                  <a:pt x="1199892" y="212043"/>
                </a:lnTo>
                <a:lnTo>
                  <a:pt x="1204714" y="203862"/>
                </a:lnTo>
                <a:lnTo>
                  <a:pt x="1209167" y="194487"/>
                </a:lnTo>
                <a:lnTo>
                  <a:pt x="1177759" y="186093"/>
                </a:lnTo>
                <a:close/>
              </a:path>
              <a:path w="1217929" h="247014">
                <a:moveTo>
                  <a:pt x="1195278" y="92849"/>
                </a:moveTo>
                <a:lnTo>
                  <a:pt x="1130173" y="92849"/>
                </a:lnTo>
                <a:lnTo>
                  <a:pt x="1137185" y="93283"/>
                </a:lnTo>
                <a:lnTo>
                  <a:pt x="1143898" y="94583"/>
                </a:lnTo>
                <a:lnTo>
                  <a:pt x="1175829" y="118795"/>
                </a:lnTo>
                <a:lnTo>
                  <a:pt x="1183995" y="140360"/>
                </a:lnTo>
                <a:lnTo>
                  <a:pt x="1216733" y="140360"/>
                </a:lnTo>
                <a:lnTo>
                  <a:pt x="1214910" y="130425"/>
                </a:lnTo>
                <a:lnTo>
                  <a:pt x="1211391" y="119389"/>
                </a:lnTo>
                <a:lnTo>
                  <a:pt x="1206474" y="108864"/>
                </a:lnTo>
                <a:lnTo>
                  <a:pt x="1200362" y="99082"/>
                </a:lnTo>
                <a:lnTo>
                  <a:pt x="1195278" y="92849"/>
                </a:lnTo>
                <a:close/>
              </a:path>
              <a:path w="1217929" h="247014">
                <a:moveTo>
                  <a:pt x="1034457" y="65087"/>
                </a:moveTo>
                <a:lnTo>
                  <a:pt x="1027785" y="65087"/>
                </a:lnTo>
                <a:lnTo>
                  <a:pt x="1025525" y="65290"/>
                </a:lnTo>
                <a:lnTo>
                  <a:pt x="983919" y="85064"/>
                </a:lnTo>
                <a:lnTo>
                  <a:pt x="978319" y="91528"/>
                </a:lnTo>
                <a:lnTo>
                  <a:pt x="1042073" y="91528"/>
                </a:lnTo>
                <a:lnTo>
                  <a:pt x="1042073" y="66446"/>
                </a:lnTo>
                <a:lnTo>
                  <a:pt x="1037094" y="65468"/>
                </a:lnTo>
                <a:lnTo>
                  <a:pt x="1034457" y="65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457147" y="3748589"/>
            <a:ext cx="8502015" cy="191833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1071880">
              <a:lnSpc>
                <a:spcPct val="102000"/>
              </a:lnSpc>
              <a:spcBef>
                <a:spcPts val="75"/>
              </a:spcBef>
              <a:tabLst>
                <a:tab pos="5810885" algn="l"/>
              </a:tabLst>
            </a:pPr>
            <a:r>
              <a:rPr dirty="0" sz="2450" spc="-35">
                <a:solidFill>
                  <a:srgbClr val="FFFFFF"/>
                </a:solidFill>
                <a:latin typeface="Trebuchet MS"/>
                <a:cs typeface="Trebuchet MS"/>
              </a:rPr>
              <a:t>Jetzt</a:t>
            </a:r>
            <a:r>
              <a:rPr dirty="0" sz="24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werden</a:t>
            </a:r>
            <a:r>
              <a:rPr dirty="0" sz="24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Trebuchet MS"/>
                <a:cs typeface="Trebuchet MS"/>
              </a:rPr>
              <a:t>wir</a:t>
            </a:r>
            <a:r>
              <a:rPr dirty="0" sz="24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von 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analysieren.</a:t>
            </a:r>
            <a:r>
              <a:rPr dirty="0" sz="24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r>
              <a:rPr dirty="0" sz="24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ein</a:t>
            </a:r>
            <a:r>
              <a:rPr dirty="0" sz="24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Trebuchet MS"/>
                <a:cs typeface="Trebuchet MS"/>
              </a:rPr>
              <a:t>beliebtes</a:t>
            </a:r>
            <a:r>
              <a:rPr dirty="0" sz="24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245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Trebuchet MS"/>
                <a:cs typeface="Trebuchet MS"/>
              </a:rPr>
              <a:t>zur</a:t>
            </a:r>
            <a:endParaRPr sz="2450">
              <a:latin typeface="Trebuchet MS"/>
              <a:cs typeface="Trebuchet MS"/>
            </a:endParaRPr>
          </a:p>
          <a:p>
            <a:pPr marL="12700" marR="5080">
              <a:lnSpc>
                <a:spcPct val="100800"/>
              </a:lnSpc>
              <a:spcBef>
                <a:spcPts val="35"/>
              </a:spcBef>
              <a:tabLst>
                <a:tab pos="3906520" algn="l"/>
              </a:tabLst>
            </a:pPr>
            <a:r>
              <a:rPr dirty="0" sz="2450" spc="130">
                <a:solidFill>
                  <a:srgbClr val="FFFFFF"/>
                </a:solidFill>
                <a:latin typeface="Trebuchet MS"/>
                <a:cs typeface="Trebuchet MS"/>
              </a:rPr>
              <a:t>Bekämpfung</a:t>
            </a:r>
            <a:r>
              <a:rPr dirty="0" sz="24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50" spc="13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r>
              <a:rPr dirty="0" sz="24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Bedrohungen.</a:t>
            </a:r>
            <a:r>
              <a:rPr dirty="0" sz="24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Trebuchet MS"/>
                <a:cs typeface="Trebuchet MS"/>
              </a:rPr>
              <a:t>Wir </a:t>
            </a:r>
            <a:r>
              <a:rPr dirty="0" sz="2450" spc="85">
                <a:solidFill>
                  <a:srgbClr val="FFFFFF"/>
                </a:solidFill>
                <a:latin typeface="Trebuchet MS"/>
                <a:cs typeface="Trebuchet MS"/>
              </a:rPr>
              <a:t>werden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rebuchet MS"/>
                <a:cs typeface="Trebuchet MS"/>
              </a:rPr>
              <a:t>seine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Funktionen,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Trebuchet MS"/>
                <a:cs typeface="Trebuchet MS"/>
              </a:rPr>
              <a:t>Benutzererfahrungen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13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50" spc="75">
                <a:solidFill>
                  <a:srgbClr val="FFFFFF"/>
                </a:solidFill>
                <a:latin typeface="Trebuchet MS"/>
                <a:cs typeface="Trebuchet MS"/>
              </a:rPr>
              <a:t>allgemeine</a:t>
            </a:r>
            <a:r>
              <a:rPr dirty="0" sz="24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45">
                <a:solidFill>
                  <a:srgbClr val="FFFFFF"/>
                </a:solidFill>
                <a:latin typeface="Trebuchet MS"/>
                <a:cs typeface="Trebuchet MS"/>
              </a:rPr>
              <a:t>Eﬀektivität</a:t>
            </a:r>
            <a:r>
              <a:rPr dirty="0" sz="24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Trebuchet MS"/>
                <a:cs typeface="Trebuchet MS"/>
              </a:rPr>
              <a:t>untersuchen.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158" y="9469441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799" y="453512"/>
                  </a:moveTo>
                  <a:lnTo>
                    <a:pt x="0" y="453512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2"/>
                  </a:lnTo>
                  <a:lnTo>
                    <a:pt x="226799" y="453512"/>
                  </a:lnTo>
                  <a:close/>
                </a:path>
                <a:path w="1948180" h="454025">
                  <a:moveTo>
                    <a:pt x="974154" y="453512"/>
                  </a:moveTo>
                  <a:lnTo>
                    <a:pt x="747358" y="453512"/>
                  </a:lnTo>
                  <a:lnTo>
                    <a:pt x="747358" y="0"/>
                  </a:lnTo>
                  <a:lnTo>
                    <a:pt x="1200959" y="0"/>
                  </a:lnTo>
                  <a:lnTo>
                    <a:pt x="1200959" y="453512"/>
                  </a:lnTo>
                  <a:lnTo>
                    <a:pt x="974154" y="453512"/>
                  </a:lnTo>
                  <a:close/>
                </a:path>
                <a:path w="1948180" h="454025">
                  <a:moveTo>
                    <a:pt x="1720791" y="453512"/>
                  </a:moveTo>
                  <a:lnTo>
                    <a:pt x="1493987" y="453512"/>
                  </a:lnTo>
                  <a:lnTo>
                    <a:pt x="1493987" y="0"/>
                  </a:lnTo>
                  <a:lnTo>
                    <a:pt x="1947595" y="0"/>
                  </a:lnTo>
                  <a:lnTo>
                    <a:pt x="1947595" y="453512"/>
                  </a:lnTo>
                  <a:lnTo>
                    <a:pt x="1720791" y="4535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2509" y="1042671"/>
              <a:ext cx="6410325" cy="816292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408" y="1060704"/>
              <a:ext cx="2974848" cy="108813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441804" y="1118120"/>
              <a:ext cx="1151890" cy="253365"/>
            </a:xfrm>
            <a:custGeom>
              <a:avLst/>
              <a:gdLst/>
              <a:ahLst/>
              <a:cxnLst/>
              <a:rect l="l" t="t" r="r" b="b"/>
              <a:pathLst>
                <a:path w="1151890" h="253365">
                  <a:moveTo>
                    <a:pt x="300583" y="64757"/>
                  </a:moveTo>
                  <a:lnTo>
                    <a:pt x="256221" y="76456"/>
                  </a:lnTo>
                  <a:lnTo>
                    <a:pt x="224559" y="106997"/>
                  </a:lnTo>
                  <a:lnTo>
                    <a:pt x="210378" y="149710"/>
                  </a:lnTo>
                  <a:lnTo>
                    <a:pt x="209982" y="158927"/>
                  </a:lnTo>
                  <a:lnTo>
                    <a:pt x="209983" y="159562"/>
                  </a:lnTo>
                  <a:lnTo>
                    <a:pt x="210320" y="167183"/>
                  </a:lnTo>
                  <a:lnTo>
                    <a:pt x="210378" y="168496"/>
                  </a:lnTo>
                  <a:lnTo>
                    <a:pt x="211608" y="177522"/>
                  </a:lnTo>
                  <a:lnTo>
                    <a:pt x="213660" y="186321"/>
                  </a:lnTo>
                  <a:lnTo>
                    <a:pt x="216535" y="194894"/>
                  </a:lnTo>
                  <a:lnTo>
                    <a:pt x="219968" y="202628"/>
                  </a:lnTo>
                  <a:lnTo>
                    <a:pt x="220090" y="202903"/>
                  </a:lnTo>
                  <a:lnTo>
                    <a:pt x="248437" y="236627"/>
                  </a:lnTo>
                  <a:lnTo>
                    <a:pt x="290646" y="252616"/>
                  </a:lnTo>
                  <a:lnTo>
                    <a:pt x="300266" y="253085"/>
                  </a:lnTo>
                  <a:lnTo>
                    <a:pt x="309991" y="252616"/>
                  </a:lnTo>
                  <a:lnTo>
                    <a:pt x="352309" y="236627"/>
                  </a:lnTo>
                  <a:lnTo>
                    <a:pt x="369466" y="220205"/>
                  </a:lnTo>
                  <a:lnTo>
                    <a:pt x="300266" y="220205"/>
                  </a:lnTo>
                  <a:lnTo>
                    <a:pt x="292981" y="219710"/>
                  </a:lnTo>
                  <a:lnTo>
                    <a:pt x="257184" y="197116"/>
                  </a:lnTo>
                  <a:lnTo>
                    <a:pt x="246270" y="168496"/>
                  </a:lnTo>
                  <a:lnTo>
                    <a:pt x="246171" y="167930"/>
                  </a:lnTo>
                  <a:lnTo>
                    <a:pt x="253301" y="128333"/>
                  </a:lnTo>
                  <a:lnTo>
                    <a:pt x="286104" y="99749"/>
                  </a:lnTo>
                  <a:lnTo>
                    <a:pt x="300266" y="97650"/>
                  </a:lnTo>
                  <a:lnTo>
                    <a:pt x="369311" y="97650"/>
                  </a:lnTo>
                  <a:lnTo>
                    <a:pt x="365328" y="92989"/>
                  </a:lnTo>
                  <a:lnTo>
                    <a:pt x="328213" y="69027"/>
                  </a:lnTo>
                  <a:lnTo>
                    <a:pt x="310187" y="65231"/>
                  </a:lnTo>
                  <a:lnTo>
                    <a:pt x="300583" y="64757"/>
                  </a:lnTo>
                  <a:close/>
                </a:path>
                <a:path w="1151890" h="253365">
                  <a:moveTo>
                    <a:pt x="38188" y="6489"/>
                  </a:moveTo>
                  <a:lnTo>
                    <a:pt x="0" y="6489"/>
                  </a:lnTo>
                  <a:lnTo>
                    <a:pt x="101117" y="249847"/>
                  </a:lnTo>
                  <a:lnTo>
                    <a:pt x="130848" y="249847"/>
                  </a:lnTo>
                  <a:lnTo>
                    <a:pt x="152672" y="197116"/>
                  </a:lnTo>
                  <a:lnTo>
                    <a:pt x="115976" y="197116"/>
                  </a:lnTo>
                  <a:lnTo>
                    <a:pt x="38188" y="6489"/>
                  </a:lnTo>
                  <a:close/>
                </a:path>
                <a:path w="1151890" h="253365">
                  <a:moveTo>
                    <a:pt x="369311" y="97650"/>
                  </a:moveTo>
                  <a:lnTo>
                    <a:pt x="300266" y="97650"/>
                  </a:lnTo>
                  <a:lnTo>
                    <a:pt x="307815" y="98174"/>
                  </a:lnTo>
                  <a:lnTo>
                    <a:pt x="307626" y="98174"/>
                  </a:lnTo>
                  <a:lnTo>
                    <a:pt x="314868" y="99749"/>
                  </a:lnTo>
                  <a:lnTo>
                    <a:pt x="314709" y="99749"/>
                  </a:lnTo>
                  <a:lnTo>
                    <a:pt x="321134" y="102188"/>
                  </a:lnTo>
                  <a:lnTo>
                    <a:pt x="350783" y="134994"/>
                  </a:lnTo>
                  <a:lnTo>
                    <a:pt x="355053" y="158927"/>
                  </a:lnTo>
                  <a:lnTo>
                    <a:pt x="354575" y="167183"/>
                  </a:lnTo>
                  <a:lnTo>
                    <a:pt x="338610" y="202628"/>
                  </a:lnTo>
                  <a:lnTo>
                    <a:pt x="300266" y="220205"/>
                  </a:lnTo>
                  <a:lnTo>
                    <a:pt x="369466" y="220205"/>
                  </a:lnTo>
                  <a:lnTo>
                    <a:pt x="387057" y="186321"/>
                  </a:lnTo>
                  <a:lnTo>
                    <a:pt x="390777" y="158927"/>
                  </a:lnTo>
                  <a:lnTo>
                    <a:pt x="390438" y="151116"/>
                  </a:lnTo>
                  <a:lnTo>
                    <a:pt x="390377" y="149710"/>
                  </a:lnTo>
                  <a:lnTo>
                    <a:pt x="376167" y="106997"/>
                  </a:lnTo>
                  <a:lnTo>
                    <a:pt x="371105" y="99749"/>
                  </a:lnTo>
                  <a:lnTo>
                    <a:pt x="369311" y="97650"/>
                  </a:lnTo>
                  <a:close/>
                </a:path>
                <a:path w="1151890" h="253365">
                  <a:moveTo>
                    <a:pt x="231571" y="6489"/>
                  </a:moveTo>
                  <a:lnTo>
                    <a:pt x="193382" y="6489"/>
                  </a:lnTo>
                  <a:lnTo>
                    <a:pt x="115976" y="197116"/>
                  </a:lnTo>
                  <a:lnTo>
                    <a:pt x="152672" y="197116"/>
                  </a:lnTo>
                  <a:lnTo>
                    <a:pt x="231571" y="6489"/>
                  </a:lnTo>
                  <a:close/>
                </a:path>
                <a:path w="1151890" h="253365">
                  <a:moveTo>
                    <a:pt x="712838" y="64757"/>
                  </a:moveTo>
                  <a:lnTo>
                    <a:pt x="665949" y="77571"/>
                  </a:lnTo>
                  <a:lnTo>
                    <a:pt x="633526" y="111645"/>
                  </a:lnTo>
                  <a:lnTo>
                    <a:pt x="621924" y="157975"/>
                  </a:lnTo>
                  <a:lnTo>
                    <a:pt x="621906" y="158292"/>
                  </a:lnTo>
                  <a:lnTo>
                    <a:pt x="622214" y="165277"/>
                  </a:lnTo>
                  <a:lnTo>
                    <a:pt x="622327" y="167834"/>
                  </a:lnTo>
                  <a:lnTo>
                    <a:pt x="623589" y="177088"/>
                  </a:lnTo>
                  <a:lnTo>
                    <a:pt x="641791" y="217982"/>
                  </a:lnTo>
                  <a:lnTo>
                    <a:pt x="641895" y="218132"/>
                  </a:lnTo>
                  <a:lnTo>
                    <a:pt x="676706" y="245579"/>
                  </a:lnTo>
                  <a:lnTo>
                    <a:pt x="704242" y="252725"/>
                  </a:lnTo>
                  <a:lnTo>
                    <a:pt x="705766" y="252725"/>
                  </a:lnTo>
                  <a:lnTo>
                    <a:pt x="713155" y="253085"/>
                  </a:lnTo>
                  <a:lnTo>
                    <a:pt x="753983" y="244126"/>
                  </a:lnTo>
                  <a:lnTo>
                    <a:pt x="780986" y="222808"/>
                  </a:lnTo>
                  <a:lnTo>
                    <a:pt x="714095" y="222808"/>
                  </a:lnTo>
                  <a:lnTo>
                    <a:pt x="707070" y="222349"/>
                  </a:lnTo>
                  <a:lnTo>
                    <a:pt x="671682" y="201446"/>
                  </a:lnTo>
                  <a:lnTo>
                    <a:pt x="658990" y="173393"/>
                  </a:lnTo>
                  <a:lnTo>
                    <a:pt x="801230" y="173393"/>
                  </a:lnTo>
                  <a:lnTo>
                    <a:pt x="802436" y="168592"/>
                  </a:lnTo>
                  <a:lnTo>
                    <a:pt x="803046" y="165277"/>
                  </a:lnTo>
                  <a:lnTo>
                    <a:pt x="803046" y="157975"/>
                  </a:lnTo>
                  <a:lnTo>
                    <a:pt x="802334" y="145855"/>
                  </a:lnTo>
                  <a:lnTo>
                    <a:pt x="802324" y="145689"/>
                  </a:lnTo>
                  <a:lnTo>
                    <a:pt x="802038" y="144132"/>
                  </a:lnTo>
                  <a:lnTo>
                    <a:pt x="658202" y="144132"/>
                  </a:lnTo>
                  <a:lnTo>
                    <a:pt x="658527" y="139319"/>
                  </a:lnTo>
                  <a:lnTo>
                    <a:pt x="680569" y="106343"/>
                  </a:lnTo>
                  <a:lnTo>
                    <a:pt x="713155" y="95351"/>
                  </a:lnTo>
                  <a:lnTo>
                    <a:pt x="780002" y="95351"/>
                  </a:lnTo>
                  <a:lnTo>
                    <a:pt x="777862" y="92727"/>
                  </a:lnTo>
                  <a:lnTo>
                    <a:pt x="738039" y="67997"/>
                  </a:lnTo>
                  <a:lnTo>
                    <a:pt x="725858" y="65567"/>
                  </a:lnTo>
                  <a:lnTo>
                    <a:pt x="712838" y="64757"/>
                  </a:lnTo>
                  <a:close/>
                </a:path>
                <a:path w="1151890" h="253365">
                  <a:moveTo>
                    <a:pt x="570572" y="98602"/>
                  </a:moveTo>
                  <a:lnTo>
                    <a:pt x="535076" y="98602"/>
                  </a:lnTo>
                  <a:lnTo>
                    <a:pt x="535076" y="221170"/>
                  </a:lnTo>
                  <a:lnTo>
                    <a:pt x="563346" y="250405"/>
                  </a:lnTo>
                  <a:lnTo>
                    <a:pt x="570230" y="251828"/>
                  </a:lnTo>
                  <a:lnTo>
                    <a:pt x="584085" y="251828"/>
                  </a:lnTo>
                  <a:lnTo>
                    <a:pt x="589436" y="251209"/>
                  </a:lnTo>
                  <a:lnTo>
                    <a:pt x="589867" y="251209"/>
                  </a:lnTo>
                  <a:lnTo>
                    <a:pt x="595871" y="249694"/>
                  </a:lnTo>
                  <a:lnTo>
                    <a:pt x="601510" y="248208"/>
                  </a:lnTo>
                  <a:lnTo>
                    <a:pt x="606196" y="246608"/>
                  </a:lnTo>
                  <a:lnTo>
                    <a:pt x="613740" y="243128"/>
                  </a:lnTo>
                  <a:lnTo>
                    <a:pt x="618426" y="241223"/>
                  </a:lnTo>
                  <a:lnTo>
                    <a:pt x="624027" y="239179"/>
                  </a:lnTo>
                  <a:lnTo>
                    <a:pt x="617138" y="218132"/>
                  </a:lnTo>
                  <a:lnTo>
                    <a:pt x="617089" y="217982"/>
                  </a:lnTo>
                  <a:lnTo>
                    <a:pt x="580618" y="217982"/>
                  </a:lnTo>
                  <a:lnTo>
                    <a:pt x="577848" y="217119"/>
                  </a:lnTo>
                  <a:lnTo>
                    <a:pt x="577637" y="217119"/>
                  </a:lnTo>
                  <a:lnTo>
                    <a:pt x="574840" y="215061"/>
                  </a:lnTo>
                  <a:lnTo>
                    <a:pt x="572262" y="213106"/>
                  </a:lnTo>
                  <a:lnTo>
                    <a:pt x="570932" y="210375"/>
                  </a:lnTo>
                  <a:lnTo>
                    <a:pt x="570839" y="210185"/>
                  </a:lnTo>
                  <a:lnTo>
                    <a:pt x="570606" y="206778"/>
                  </a:lnTo>
                  <a:lnTo>
                    <a:pt x="570572" y="98602"/>
                  </a:lnTo>
                  <a:close/>
                </a:path>
                <a:path w="1151890" h="253365">
                  <a:moveTo>
                    <a:pt x="448437" y="67691"/>
                  </a:moveTo>
                  <a:lnTo>
                    <a:pt x="414286" y="67691"/>
                  </a:lnTo>
                  <a:lnTo>
                    <a:pt x="414286" y="249847"/>
                  </a:lnTo>
                  <a:lnTo>
                    <a:pt x="449783" y="249847"/>
                  </a:lnTo>
                  <a:lnTo>
                    <a:pt x="449783" y="139319"/>
                  </a:lnTo>
                  <a:lnTo>
                    <a:pt x="453242" y="131124"/>
                  </a:lnTo>
                  <a:lnTo>
                    <a:pt x="488329" y="103579"/>
                  </a:lnTo>
                  <a:lnTo>
                    <a:pt x="498784" y="101508"/>
                  </a:lnTo>
                  <a:lnTo>
                    <a:pt x="497812" y="101508"/>
                  </a:lnTo>
                  <a:lnTo>
                    <a:pt x="511924" y="100418"/>
                  </a:lnTo>
                  <a:lnTo>
                    <a:pt x="511924" y="98602"/>
                  </a:lnTo>
                  <a:lnTo>
                    <a:pt x="511746" y="98602"/>
                  </a:lnTo>
                  <a:lnTo>
                    <a:pt x="511746" y="93992"/>
                  </a:lnTo>
                  <a:lnTo>
                    <a:pt x="446468" y="93992"/>
                  </a:lnTo>
                  <a:lnTo>
                    <a:pt x="448381" y="68434"/>
                  </a:lnTo>
                  <a:lnTo>
                    <a:pt x="448437" y="67691"/>
                  </a:lnTo>
                  <a:close/>
                </a:path>
                <a:path w="1151890" h="253365">
                  <a:moveTo>
                    <a:pt x="762012" y="191109"/>
                  </a:moveTo>
                  <a:lnTo>
                    <a:pt x="735054" y="218672"/>
                  </a:lnTo>
                  <a:lnTo>
                    <a:pt x="714095" y="222808"/>
                  </a:lnTo>
                  <a:lnTo>
                    <a:pt x="780986" y="222808"/>
                  </a:lnTo>
                  <a:lnTo>
                    <a:pt x="784742" y="217749"/>
                  </a:lnTo>
                  <a:lnTo>
                    <a:pt x="789693" y="209347"/>
                  </a:lnTo>
                  <a:lnTo>
                    <a:pt x="794270" y="199720"/>
                  </a:lnTo>
                  <a:lnTo>
                    <a:pt x="762012" y="191109"/>
                  </a:lnTo>
                  <a:close/>
                </a:path>
                <a:path w="1151890" h="253365">
                  <a:moveTo>
                    <a:pt x="613034" y="205592"/>
                  </a:moveTo>
                  <a:lnTo>
                    <a:pt x="612201" y="206286"/>
                  </a:lnTo>
                  <a:lnTo>
                    <a:pt x="607441" y="210375"/>
                  </a:lnTo>
                  <a:lnTo>
                    <a:pt x="602538" y="213639"/>
                  </a:lnTo>
                  <a:lnTo>
                    <a:pt x="594106" y="217119"/>
                  </a:lnTo>
                  <a:lnTo>
                    <a:pt x="589419" y="217982"/>
                  </a:lnTo>
                  <a:lnTo>
                    <a:pt x="617089" y="217982"/>
                  </a:lnTo>
                  <a:lnTo>
                    <a:pt x="613034" y="205592"/>
                  </a:lnTo>
                  <a:close/>
                </a:path>
                <a:path w="1151890" h="253365">
                  <a:moveTo>
                    <a:pt x="780002" y="95351"/>
                  </a:moveTo>
                  <a:lnTo>
                    <a:pt x="713155" y="95351"/>
                  </a:lnTo>
                  <a:lnTo>
                    <a:pt x="720349" y="95796"/>
                  </a:lnTo>
                  <a:lnTo>
                    <a:pt x="727241" y="97132"/>
                  </a:lnTo>
                  <a:lnTo>
                    <a:pt x="760031" y="121996"/>
                  </a:lnTo>
                  <a:lnTo>
                    <a:pt x="768413" y="144132"/>
                  </a:lnTo>
                  <a:lnTo>
                    <a:pt x="802038" y="144132"/>
                  </a:lnTo>
                  <a:lnTo>
                    <a:pt x="800166" y="133935"/>
                  </a:lnTo>
                  <a:lnTo>
                    <a:pt x="796552" y="122604"/>
                  </a:lnTo>
                  <a:lnTo>
                    <a:pt x="791502" y="111798"/>
                  </a:lnTo>
                  <a:lnTo>
                    <a:pt x="785225" y="101753"/>
                  </a:lnTo>
                  <a:lnTo>
                    <a:pt x="780002" y="95351"/>
                  </a:lnTo>
                  <a:close/>
                </a:path>
                <a:path w="1151890" h="253365">
                  <a:moveTo>
                    <a:pt x="609396" y="67691"/>
                  </a:moveTo>
                  <a:lnTo>
                    <a:pt x="511746" y="67691"/>
                  </a:lnTo>
                  <a:lnTo>
                    <a:pt x="511746" y="98602"/>
                  </a:lnTo>
                  <a:lnTo>
                    <a:pt x="511924" y="98602"/>
                  </a:lnTo>
                  <a:lnTo>
                    <a:pt x="511924" y="68237"/>
                  </a:lnTo>
                  <a:lnTo>
                    <a:pt x="609396" y="68237"/>
                  </a:lnTo>
                  <a:lnTo>
                    <a:pt x="609396" y="67691"/>
                  </a:lnTo>
                  <a:close/>
                </a:path>
                <a:path w="1151890" h="253365">
                  <a:moveTo>
                    <a:pt x="609396" y="68237"/>
                  </a:moveTo>
                  <a:lnTo>
                    <a:pt x="511924" y="68237"/>
                  </a:lnTo>
                  <a:lnTo>
                    <a:pt x="511924" y="98602"/>
                  </a:lnTo>
                  <a:lnTo>
                    <a:pt x="609396" y="98602"/>
                  </a:lnTo>
                  <a:lnTo>
                    <a:pt x="609396" y="68237"/>
                  </a:lnTo>
                  <a:close/>
                </a:path>
                <a:path w="1151890" h="253365">
                  <a:moveTo>
                    <a:pt x="504012" y="66840"/>
                  </a:moveTo>
                  <a:lnTo>
                    <a:pt x="497255" y="66840"/>
                  </a:lnTo>
                  <a:lnTo>
                    <a:pt x="494931" y="67056"/>
                  </a:lnTo>
                  <a:lnTo>
                    <a:pt x="452208" y="87363"/>
                  </a:lnTo>
                  <a:lnTo>
                    <a:pt x="446468" y="93992"/>
                  </a:lnTo>
                  <a:lnTo>
                    <a:pt x="511746" y="93992"/>
                  </a:lnTo>
                  <a:lnTo>
                    <a:pt x="511746" y="68237"/>
                  </a:lnTo>
                  <a:lnTo>
                    <a:pt x="511924" y="68237"/>
                  </a:lnTo>
                  <a:lnTo>
                    <a:pt x="506818" y="67233"/>
                  </a:lnTo>
                  <a:lnTo>
                    <a:pt x="504012" y="66840"/>
                  </a:lnTo>
                  <a:close/>
                </a:path>
                <a:path w="1151890" h="253365">
                  <a:moveTo>
                    <a:pt x="570572" y="10680"/>
                  </a:moveTo>
                  <a:lnTo>
                    <a:pt x="535076" y="10680"/>
                  </a:lnTo>
                  <a:lnTo>
                    <a:pt x="535076" y="67691"/>
                  </a:lnTo>
                  <a:lnTo>
                    <a:pt x="570572" y="67691"/>
                  </a:lnTo>
                  <a:lnTo>
                    <a:pt x="570572" y="10680"/>
                  </a:lnTo>
                  <a:close/>
                </a:path>
                <a:path w="1151890" h="253365">
                  <a:moveTo>
                    <a:pt x="859129" y="0"/>
                  </a:moveTo>
                  <a:lnTo>
                    <a:pt x="823633" y="0"/>
                  </a:lnTo>
                  <a:lnTo>
                    <a:pt x="823633" y="45859"/>
                  </a:lnTo>
                  <a:lnTo>
                    <a:pt x="859129" y="45859"/>
                  </a:lnTo>
                  <a:lnTo>
                    <a:pt x="859129" y="0"/>
                  </a:lnTo>
                  <a:close/>
                </a:path>
                <a:path w="1151890" h="253365">
                  <a:moveTo>
                    <a:pt x="859129" y="67691"/>
                  </a:moveTo>
                  <a:lnTo>
                    <a:pt x="823633" y="67691"/>
                  </a:lnTo>
                  <a:lnTo>
                    <a:pt x="823633" y="249847"/>
                  </a:lnTo>
                  <a:lnTo>
                    <a:pt x="859129" y="249847"/>
                  </a:lnTo>
                  <a:lnTo>
                    <a:pt x="859129" y="67691"/>
                  </a:lnTo>
                  <a:close/>
                </a:path>
                <a:path w="1151890" h="253365">
                  <a:moveTo>
                    <a:pt x="1061618" y="64757"/>
                  </a:moveTo>
                  <a:lnTo>
                    <a:pt x="1014730" y="77571"/>
                  </a:lnTo>
                  <a:lnTo>
                    <a:pt x="982319" y="111645"/>
                  </a:lnTo>
                  <a:lnTo>
                    <a:pt x="970704" y="157975"/>
                  </a:lnTo>
                  <a:lnTo>
                    <a:pt x="970686" y="158292"/>
                  </a:lnTo>
                  <a:lnTo>
                    <a:pt x="970994" y="165277"/>
                  </a:lnTo>
                  <a:lnTo>
                    <a:pt x="981158" y="203030"/>
                  </a:lnTo>
                  <a:lnTo>
                    <a:pt x="1009848" y="236666"/>
                  </a:lnTo>
                  <a:lnTo>
                    <a:pt x="1053022" y="252725"/>
                  </a:lnTo>
                  <a:lnTo>
                    <a:pt x="1054546" y="252725"/>
                  </a:lnTo>
                  <a:lnTo>
                    <a:pt x="1061935" y="253085"/>
                  </a:lnTo>
                  <a:lnTo>
                    <a:pt x="1102764" y="244126"/>
                  </a:lnTo>
                  <a:lnTo>
                    <a:pt x="1129773" y="222808"/>
                  </a:lnTo>
                  <a:lnTo>
                    <a:pt x="1062888" y="222808"/>
                  </a:lnTo>
                  <a:lnTo>
                    <a:pt x="1055856" y="222349"/>
                  </a:lnTo>
                  <a:lnTo>
                    <a:pt x="1020475" y="201446"/>
                  </a:lnTo>
                  <a:lnTo>
                    <a:pt x="1007770" y="173393"/>
                  </a:lnTo>
                  <a:lnTo>
                    <a:pt x="1150010" y="173393"/>
                  </a:lnTo>
                  <a:lnTo>
                    <a:pt x="1151229" y="168592"/>
                  </a:lnTo>
                  <a:lnTo>
                    <a:pt x="1151826" y="165277"/>
                  </a:lnTo>
                  <a:lnTo>
                    <a:pt x="1151826" y="157975"/>
                  </a:lnTo>
                  <a:lnTo>
                    <a:pt x="1151116" y="145855"/>
                  </a:lnTo>
                  <a:lnTo>
                    <a:pt x="1151106" y="145689"/>
                  </a:lnTo>
                  <a:lnTo>
                    <a:pt x="1150821" y="144132"/>
                  </a:lnTo>
                  <a:lnTo>
                    <a:pt x="1006983" y="144132"/>
                  </a:lnTo>
                  <a:lnTo>
                    <a:pt x="1007402" y="137922"/>
                  </a:lnTo>
                  <a:lnTo>
                    <a:pt x="1029354" y="106343"/>
                  </a:lnTo>
                  <a:lnTo>
                    <a:pt x="1061935" y="95351"/>
                  </a:lnTo>
                  <a:lnTo>
                    <a:pt x="1128791" y="95351"/>
                  </a:lnTo>
                  <a:lnTo>
                    <a:pt x="1126651" y="92727"/>
                  </a:lnTo>
                  <a:lnTo>
                    <a:pt x="1086819" y="67997"/>
                  </a:lnTo>
                  <a:lnTo>
                    <a:pt x="1074638" y="65567"/>
                  </a:lnTo>
                  <a:lnTo>
                    <a:pt x="1061618" y="64757"/>
                  </a:lnTo>
                  <a:close/>
                </a:path>
                <a:path w="1151890" h="253365">
                  <a:moveTo>
                    <a:pt x="930681" y="0"/>
                  </a:moveTo>
                  <a:lnTo>
                    <a:pt x="895172" y="0"/>
                  </a:lnTo>
                  <a:lnTo>
                    <a:pt x="895216" y="212928"/>
                  </a:lnTo>
                  <a:lnTo>
                    <a:pt x="918681" y="249161"/>
                  </a:lnTo>
                  <a:lnTo>
                    <a:pt x="926549" y="251244"/>
                  </a:lnTo>
                  <a:lnTo>
                    <a:pt x="927276" y="251244"/>
                  </a:lnTo>
                  <a:lnTo>
                    <a:pt x="934631" y="251828"/>
                  </a:lnTo>
                  <a:lnTo>
                    <a:pt x="939368" y="251828"/>
                  </a:lnTo>
                  <a:lnTo>
                    <a:pt x="944905" y="251244"/>
                  </a:lnTo>
                  <a:lnTo>
                    <a:pt x="957618" y="248932"/>
                  </a:lnTo>
                  <a:lnTo>
                    <a:pt x="964806" y="246659"/>
                  </a:lnTo>
                  <a:lnTo>
                    <a:pt x="972820" y="243281"/>
                  </a:lnTo>
                  <a:lnTo>
                    <a:pt x="967434" y="218672"/>
                  </a:lnTo>
                  <a:lnTo>
                    <a:pt x="937061" y="218672"/>
                  </a:lnTo>
                  <a:lnTo>
                    <a:pt x="934770" y="217932"/>
                  </a:lnTo>
                  <a:lnTo>
                    <a:pt x="933223" y="216636"/>
                  </a:lnTo>
                  <a:lnTo>
                    <a:pt x="931494" y="215138"/>
                  </a:lnTo>
                  <a:lnTo>
                    <a:pt x="930719" y="211447"/>
                  </a:lnTo>
                  <a:lnTo>
                    <a:pt x="930681" y="0"/>
                  </a:lnTo>
                  <a:close/>
                </a:path>
                <a:path w="1151890" h="253365">
                  <a:moveTo>
                    <a:pt x="1110792" y="191109"/>
                  </a:moveTo>
                  <a:lnTo>
                    <a:pt x="1083842" y="218672"/>
                  </a:lnTo>
                  <a:lnTo>
                    <a:pt x="1062888" y="222808"/>
                  </a:lnTo>
                  <a:lnTo>
                    <a:pt x="1129773" y="222808"/>
                  </a:lnTo>
                  <a:lnTo>
                    <a:pt x="1133529" y="217749"/>
                  </a:lnTo>
                  <a:lnTo>
                    <a:pt x="1138479" y="209347"/>
                  </a:lnTo>
                  <a:lnTo>
                    <a:pt x="1143050" y="199720"/>
                  </a:lnTo>
                  <a:lnTo>
                    <a:pt x="1110792" y="191109"/>
                  </a:lnTo>
                  <a:close/>
                </a:path>
                <a:path w="1151890" h="253365">
                  <a:moveTo>
                    <a:pt x="966177" y="212928"/>
                  </a:moveTo>
                  <a:lnTo>
                    <a:pt x="958900" y="215138"/>
                  </a:lnTo>
                  <a:lnTo>
                    <a:pt x="953477" y="216636"/>
                  </a:lnTo>
                  <a:lnTo>
                    <a:pt x="946353" y="218224"/>
                  </a:lnTo>
                  <a:lnTo>
                    <a:pt x="942432" y="218672"/>
                  </a:lnTo>
                  <a:lnTo>
                    <a:pt x="967434" y="218672"/>
                  </a:lnTo>
                  <a:lnTo>
                    <a:pt x="966177" y="212928"/>
                  </a:lnTo>
                  <a:close/>
                </a:path>
                <a:path w="1151890" h="253365">
                  <a:moveTo>
                    <a:pt x="1128791" y="95351"/>
                  </a:moveTo>
                  <a:lnTo>
                    <a:pt x="1061935" y="95351"/>
                  </a:lnTo>
                  <a:lnTo>
                    <a:pt x="1069134" y="95796"/>
                  </a:lnTo>
                  <a:lnTo>
                    <a:pt x="1076026" y="97132"/>
                  </a:lnTo>
                  <a:lnTo>
                    <a:pt x="1108824" y="121996"/>
                  </a:lnTo>
                  <a:lnTo>
                    <a:pt x="1117206" y="144132"/>
                  </a:lnTo>
                  <a:lnTo>
                    <a:pt x="1150821" y="144132"/>
                  </a:lnTo>
                  <a:lnTo>
                    <a:pt x="1148951" y="133935"/>
                  </a:lnTo>
                  <a:lnTo>
                    <a:pt x="1145338" y="122604"/>
                  </a:lnTo>
                  <a:lnTo>
                    <a:pt x="1140282" y="111798"/>
                  </a:lnTo>
                  <a:lnTo>
                    <a:pt x="1134012" y="101753"/>
                  </a:lnTo>
                  <a:lnTo>
                    <a:pt x="1128791" y="95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5266" y="1895932"/>
              <a:ext cx="1658874" cy="2563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0519" y="2289695"/>
              <a:ext cx="2019312" cy="32203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416" y="2289695"/>
              <a:ext cx="1246962" cy="31879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757242" y="2202993"/>
            <a:ext cx="8699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-509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18136" y="3067710"/>
            <a:ext cx="1926336" cy="24659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518964" y="1031418"/>
            <a:ext cx="6223635" cy="31381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34925">
              <a:lnSpc>
                <a:spcPct val="100499"/>
              </a:lnSpc>
              <a:spcBef>
                <a:spcPts val="85"/>
              </a:spcBef>
              <a:tabLst>
                <a:tab pos="5070475" algn="l"/>
              </a:tabLst>
            </a:pP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5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bietet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viele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-42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einschließlich</a:t>
            </a:r>
            <a:r>
              <a:rPr dirty="0" sz="25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einer</a:t>
            </a:r>
            <a:r>
              <a:rPr dirty="0" sz="25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benutzerfreundlichen</a:t>
            </a:r>
            <a:endParaRPr sz="2550">
              <a:latin typeface="Trebuchet MS"/>
              <a:cs typeface="Trebuchet MS"/>
            </a:endParaRPr>
          </a:p>
          <a:p>
            <a:pPr marL="2152650" marR="594360" indent="-471805">
              <a:lnSpc>
                <a:spcPct val="100499"/>
              </a:lnSpc>
            </a:pPr>
            <a:r>
              <a:rPr dirty="0" sz="2550" spc="-37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eﬀektiven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Erkennung</a:t>
            </a:r>
            <a:r>
              <a:rPr dirty="0" sz="25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von </a:t>
            </a:r>
            <a:r>
              <a:rPr dirty="0" sz="2550" spc="12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regelmäßigen</a:t>
            </a: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ts val="3070"/>
              </a:lnSpc>
              <a:spcBef>
                <a:spcPts val="30"/>
              </a:spcBef>
              <a:tabLst>
                <a:tab pos="3404235" algn="l"/>
              </a:tabLst>
            </a:pP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schützt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nicht</a:t>
            </a:r>
            <a:r>
              <a:rPr dirty="0" sz="25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nur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5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Malware,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sondern auch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550" spc="12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Phishing- </a:t>
            </a:r>
            <a:r>
              <a:rPr dirty="0" sz="2550" spc="-20">
                <a:solidFill>
                  <a:srgbClr val="FFFFFF"/>
                </a:solidFill>
                <a:latin typeface="Trebuchet MS"/>
                <a:cs typeface="Trebuchet MS"/>
              </a:rPr>
              <a:t>Angriﬀen,</a:t>
            </a:r>
            <a:r>
              <a:rPr dirty="0" sz="25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2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einer</a:t>
            </a:r>
            <a:r>
              <a:rPr dirty="0" sz="25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umfassenden 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Sicherheitslösung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macht.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09895" cy="10288270"/>
            <a:chOff x="0" y="0"/>
            <a:chExt cx="18209895" cy="102882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09416" cy="1028776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52158" y="9469441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799" y="453512"/>
                  </a:moveTo>
                  <a:lnTo>
                    <a:pt x="0" y="453512"/>
                  </a:lnTo>
                  <a:lnTo>
                    <a:pt x="0" y="0"/>
                  </a:lnTo>
                  <a:lnTo>
                    <a:pt x="453597" y="0"/>
                  </a:lnTo>
                  <a:lnTo>
                    <a:pt x="453597" y="453512"/>
                  </a:lnTo>
                  <a:lnTo>
                    <a:pt x="226799" y="453512"/>
                  </a:lnTo>
                  <a:close/>
                </a:path>
                <a:path w="1948180" h="454025">
                  <a:moveTo>
                    <a:pt x="974154" y="453512"/>
                  </a:moveTo>
                  <a:lnTo>
                    <a:pt x="747358" y="453512"/>
                  </a:lnTo>
                  <a:lnTo>
                    <a:pt x="747358" y="0"/>
                  </a:lnTo>
                  <a:lnTo>
                    <a:pt x="1200959" y="0"/>
                  </a:lnTo>
                  <a:lnTo>
                    <a:pt x="1200959" y="453512"/>
                  </a:lnTo>
                  <a:lnTo>
                    <a:pt x="974154" y="453512"/>
                  </a:lnTo>
                  <a:close/>
                </a:path>
                <a:path w="1948180" h="454025">
                  <a:moveTo>
                    <a:pt x="1720791" y="453512"/>
                  </a:moveTo>
                  <a:lnTo>
                    <a:pt x="1493987" y="453512"/>
                  </a:lnTo>
                  <a:lnTo>
                    <a:pt x="1493987" y="0"/>
                  </a:lnTo>
                  <a:lnTo>
                    <a:pt x="1947595" y="0"/>
                  </a:lnTo>
                  <a:lnTo>
                    <a:pt x="1947595" y="453512"/>
                  </a:lnTo>
                  <a:lnTo>
                    <a:pt x="1720791" y="4535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6667" y="1060564"/>
              <a:ext cx="5610225" cy="78771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32740">
              <a:lnSpc>
                <a:spcPct val="100000"/>
              </a:lnSpc>
              <a:spcBef>
                <a:spcPts val="125"/>
              </a:spcBef>
            </a:pPr>
            <a:r>
              <a:rPr dirty="0" spc="-75"/>
              <a:t>Nachteile</a:t>
            </a:r>
            <a:r>
              <a:rPr dirty="0" spc="-180"/>
              <a:t> </a:t>
            </a:r>
            <a:r>
              <a:rPr dirty="0" spc="-140"/>
              <a:t>von</a:t>
            </a:r>
            <a:r>
              <a:rPr dirty="0" spc="-175"/>
              <a:t> </a:t>
            </a:r>
            <a:r>
              <a:rPr dirty="0" spc="-50"/>
              <a:t>Malwarebytes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777479" y="3000883"/>
            <a:ext cx="7473950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Trotz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seiner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Stärken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hat</a:t>
            </a: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einige</a:t>
            </a:r>
            <a:endParaRPr sz="285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822424" y="3534435"/>
            <a:ext cx="5923280" cy="283210"/>
            <a:chOff x="1822424" y="3534435"/>
            <a:chExt cx="5923280" cy="28321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424" y="3534435"/>
              <a:ext cx="1574952" cy="28286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634785" y="3541687"/>
              <a:ext cx="1110615" cy="276225"/>
            </a:xfrm>
            <a:custGeom>
              <a:avLst/>
              <a:gdLst/>
              <a:ahLst/>
              <a:cxnLst/>
              <a:rect l="l" t="t" r="r" b="b"/>
              <a:pathLst>
                <a:path w="1110615" h="276225">
                  <a:moveTo>
                    <a:pt x="304673" y="65125"/>
                  </a:moveTo>
                  <a:lnTo>
                    <a:pt x="264109" y="73609"/>
                  </a:lnTo>
                  <a:lnTo>
                    <a:pt x="231762" y="96672"/>
                  </a:lnTo>
                  <a:lnTo>
                    <a:pt x="210731" y="130162"/>
                  </a:lnTo>
                  <a:lnTo>
                    <a:pt x="203417" y="170370"/>
                  </a:lnTo>
                  <a:lnTo>
                    <a:pt x="203419" y="171081"/>
                  </a:lnTo>
                  <a:lnTo>
                    <a:pt x="210731" y="210578"/>
                  </a:lnTo>
                  <a:lnTo>
                    <a:pt x="231584" y="244157"/>
                  </a:lnTo>
                  <a:lnTo>
                    <a:pt x="263753" y="267220"/>
                  </a:lnTo>
                  <a:lnTo>
                    <a:pt x="304317" y="275615"/>
                  </a:lnTo>
                  <a:lnTo>
                    <a:pt x="315185" y="275091"/>
                  </a:lnTo>
                  <a:lnTo>
                    <a:pt x="354133" y="262599"/>
                  </a:lnTo>
                  <a:lnTo>
                    <a:pt x="381667" y="238848"/>
                  </a:lnTo>
                  <a:lnTo>
                    <a:pt x="304317" y="238848"/>
                  </a:lnTo>
                  <a:lnTo>
                    <a:pt x="296183" y="238296"/>
                  </a:lnTo>
                  <a:lnTo>
                    <a:pt x="261348" y="219525"/>
                  </a:lnTo>
                  <a:lnTo>
                    <a:pt x="243974" y="181062"/>
                  </a:lnTo>
                  <a:lnTo>
                    <a:pt x="243344" y="171081"/>
                  </a:lnTo>
                  <a:lnTo>
                    <a:pt x="243873" y="161642"/>
                  </a:lnTo>
                  <a:lnTo>
                    <a:pt x="261678" y="122120"/>
                  </a:lnTo>
                  <a:lnTo>
                    <a:pt x="296228" y="102465"/>
                  </a:lnTo>
                  <a:lnTo>
                    <a:pt x="304317" y="101879"/>
                  </a:lnTo>
                  <a:lnTo>
                    <a:pt x="381489" y="101879"/>
                  </a:lnTo>
                  <a:lnTo>
                    <a:pt x="377050" y="96672"/>
                  </a:lnTo>
                  <a:lnTo>
                    <a:pt x="344970" y="73609"/>
                  </a:lnTo>
                  <a:lnTo>
                    <a:pt x="315407" y="65654"/>
                  </a:lnTo>
                  <a:lnTo>
                    <a:pt x="304673" y="65125"/>
                  </a:lnTo>
                  <a:close/>
                </a:path>
                <a:path w="1110615" h="276225">
                  <a:moveTo>
                    <a:pt x="40297" y="355"/>
                  </a:moveTo>
                  <a:lnTo>
                    <a:pt x="0" y="355"/>
                  </a:lnTo>
                  <a:lnTo>
                    <a:pt x="0" y="271995"/>
                  </a:lnTo>
                  <a:lnTo>
                    <a:pt x="40297" y="271995"/>
                  </a:lnTo>
                  <a:lnTo>
                    <a:pt x="40297" y="188569"/>
                  </a:lnTo>
                  <a:lnTo>
                    <a:pt x="80238" y="147129"/>
                  </a:lnTo>
                  <a:lnTo>
                    <a:pt x="127134" y="147129"/>
                  </a:lnTo>
                  <a:lnTo>
                    <a:pt x="120222" y="138112"/>
                  </a:lnTo>
                  <a:lnTo>
                    <a:pt x="40297" y="138112"/>
                  </a:lnTo>
                  <a:lnTo>
                    <a:pt x="40297" y="355"/>
                  </a:lnTo>
                  <a:close/>
                </a:path>
                <a:path w="1110615" h="276225">
                  <a:moveTo>
                    <a:pt x="127134" y="147129"/>
                  </a:moveTo>
                  <a:lnTo>
                    <a:pt x="80238" y="147129"/>
                  </a:lnTo>
                  <a:lnTo>
                    <a:pt x="175323" y="271995"/>
                  </a:lnTo>
                  <a:lnTo>
                    <a:pt x="222859" y="271995"/>
                  </a:lnTo>
                  <a:lnTo>
                    <a:pt x="127134" y="147129"/>
                  </a:lnTo>
                  <a:close/>
                </a:path>
                <a:path w="1110615" h="276225">
                  <a:moveTo>
                    <a:pt x="381489" y="101879"/>
                  </a:moveTo>
                  <a:lnTo>
                    <a:pt x="304317" y="101879"/>
                  </a:lnTo>
                  <a:lnTo>
                    <a:pt x="312758" y="102465"/>
                  </a:lnTo>
                  <a:lnTo>
                    <a:pt x="312546" y="102465"/>
                  </a:lnTo>
                  <a:lnTo>
                    <a:pt x="320660" y="104230"/>
                  </a:lnTo>
                  <a:lnTo>
                    <a:pt x="320473" y="104230"/>
                  </a:lnTo>
                  <a:lnTo>
                    <a:pt x="327643" y="106953"/>
                  </a:lnTo>
                  <a:lnTo>
                    <a:pt x="357073" y="135547"/>
                  </a:lnTo>
                  <a:lnTo>
                    <a:pt x="365556" y="170370"/>
                  </a:lnTo>
                  <a:lnTo>
                    <a:pt x="365021" y="179598"/>
                  </a:lnTo>
                  <a:lnTo>
                    <a:pt x="347175" y="219217"/>
                  </a:lnTo>
                  <a:lnTo>
                    <a:pt x="312374" y="238296"/>
                  </a:lnTo>
                  <a:lnTo>
                    <a:pt x="304317" y="238848"/>
                  </a:lnTo>
                  <a:lnTo>
                    <a:pt x="381667" y="238848"/>
                  </a:lnTo>
                  <a:lnTo>
                    <a:pt x="401319" y="200993"/>
                  </a:lnTo>
                  <a:lnTo>
                    <a:pt x="405483" y="170370"/>
                  </a:lnTo>
                  <a:lnTo>
                    <a:pt x="405102" y="161642"/>
                  </a:lnTo>
                  <a:lnTo>
                    <a:pt x="405033" y="160064"/>
                  </a:lnTo>
                  <a:lnTo>
                    <a:pt x="394004" y="120975"/>
                  </a:lnTo>
                  <a:lnTo>
                    <a:pt x="383493" y="104230"/>
                  </a:lnTo>
                  <a:lnTo>
                    <a:pt x="381489" y="101879"/>
                  </a:lnTo>
                  <a:close/>
                </a:path>
                <a:path w="1110615" h="276225">
                  <a:moveTo>
                    <a:pt x="219417" y="0"/>
                  </a:moveTo>
                  <a:lnTo>
                    <a:pt x="171081" y="0"/>
                  </a:lnTo>
                  <a:lnTo>
                    <a:pt x="40297" y="138112"/>
                  </a:lnTo>
                  <a:lnTo>
                    <a:pt x="120222" y="138112"/>
                  </a:lnTo>
                  <a:lnTo>
                    <a:pt x="107084" y="120975"/>
                  </a:lnTo>
                  <a:lnTo>
                    <a:pt x="106920" y="120975"/>
                  </a:lnTo>
                  <a:lnTo>
                    <a:pt x="219417" y="0"/>
                  </a:lnTo>
                  <a:close/>
                </a:path>
                <a:path w="1110615" h="276225">
                  <a:moveTo>
                    <a:pt x="432104" y="208013"/>
                  </a:moveTo>
                  <a:lnTo>
                    <a:pt x="414439" y="238417"/>
                  </a:lnTo>
                  <a:lnTo>
                    <a:pt x="424271" y="248049"/>
                  </a:lnTo>
                  <a:lnTo>
                    <a:pt x="434336" y="256105"/>
                  </a:lnTo>
                  <a:lnTo>
                    <a:pt x="477372" y="273584"/>
                  </a:lnTo>
                  <a:lnTo>
                    <a:pt x="501205" y="275615"/>
                  </a:lnTo>
                  <a:lnTo>
                    <a:pt x="517919" y="274572"/>
                  </a:lnTo>
                  <a:lnTo>
                    <a:pt x="558647" y="258914"/>
                  </a:lnTo>
                  <a:lnTo>
                    <a:pt x="574270" y="240703"/>
                  </a:lnTo>
                  <a:lnTo>
                    <a:pt x="500062" y="240703"/>
                  </a:lnTo>
                  <a:lnTo>
                    <a:pt x="491901" y="240317"/>
                  </a:lnTo>
                  <a:lnTo>
                    <a:pt x="452166" y="224804"/>
                  </a:lnTo>
                  <a:lnTo>
                    <a:pt x="442577" y="217292"/>
                  </a:lnTo>
                  <a:lnTo>
                    <a:pt x="432104" y="208013"/>
                  </a:lnTo>
                  <a:close/>
                </a:path>
                <a:path w="1110615" h="276225">
                  <a:moveTo>
                    <a:pt x="505180" y="65125"/>
                  </a:moveTo>
                  <a:lnTo>
                    <a:pt x="493922" y="65594"/>
                  </a:lnTo>
                  <a:lnTo>
                    <a:pt x="494464" y="65594"/>
                  </a:lnTo>
                  <a:lnTo>
                    <a:pt x="484705" y="66870"/>
                  </a:lnTo>
                  <a:lnTo>
                    <a:pt x="443454" y="86501"/>
                  </a:lnTo>
                  <a:lnTo>
                    <a:pt x="427122" y="127330"/>
                  </a:lnTo>
                  <a:lnTo>
                    <a:pt x="427192" y="129959"/>
                  </a:lnTo>
                  <a:lnTo>
                    <a:pt x="444719" y="166262"/>
                  </a:lnTo>
                  <a:lnTo>
                    <a:pt x="482305" y="183079"/>
                  </a:lnTo>
                  <a:lnTo>
                    <a:pt x="500281" y="188034"/>
                  </a:lnTo>
                  <a:lnTo>
                    <a:pt x="507834" y="190050"/>
                  </a:lnTo>
                  <a:lnTo>
                    <a:pt x="514683" y="191964"/>
                  </a:lnTo>
                  <a:lnTo>
                    <a:pt x="528599" y="196138"/>
                  </a:lnTo>
                  <a:lnTo>
                    <a:pt x="534085" y="198767"/>
                  </a:lnTo>
                  <a:lnTo>
                    <a:pt x="537260" y="201650"/>
                  </a:lnTo>
                  <a:lnTo>
                    <a:pt x="540499" y="204533"/>
                  </a:lnTo>
                  <a:lnTo>
                    <a:pt x="542124" y="208597"/>
                  </a:lnTo>
                  <a:lnTo>
                    <a:pt x="542124" y="222211"/>
                  </a:lnTo>
                  <a:lnTo>
                    <a:pt x="509082" y="240317"/>
                  </a:lnTo>
                  <a:lnTo>
                    <a:pt x="508193" y="240317"/>
                  </a:lnTo>
                  <a:lnTo>
                    <a:pt x="500062" y="240703"/>
                  </a:lnTo>
                  <a:lnTo>
                    <a:pt x="574270" y="240703"/>
                  </a:lnTo>
                  <a:lnTo>
                    <a:pt x="575420" y="238918"/>
                  </a:lnTo>
                  <a:lnTo>
                    <a:pt x="575615" y="238417"/>
                  </a:lnTo>
                  <a:lnTo>
                    <a:pt x="579685" y="226251"/>
                  </a:lnTo>
                  <a:lnTo>
                    <a:pt x="581088" y="211988"/>
                  </a:lnTo>
                  <a:lnTo>
                    <a:pt x="580443" y="202591"/>
                  </a:lnTo>
                  <a:lnTo>
                    <a:pt x="558823" y="171029"/>
                  </a:lnTo>
                  <a:lnTo>
                    <a:pt x="515532" y="154146"/>
                  </a:lnTo>
                  <a:lnTo>
                    <a:pt x="505002" y="151193"/>
                  </a:lnTo>
                  <a:lnTo>
                    <a:pt x="495350" y="148361"/>
                  </a:lnTo>
                  <a:lnTo>
                    <a:pt x="465239" y="129959"/>
                  </a:lnTo>
                  <a:lnTo>
                    <a:pt x="465239" y="118935"/>
                  </a:lnTo>
                  <a:lnTo>
                    <a:pt x="496671" y="100025"/>
                  </a:lnTo>
                  <a:lnTo>
                    <a:pt x="578945" y="100025"/>
                  </a:lnTo>
                  <a:lnTo>
                    <a:pt x="580212" y="98259"/>
                  </a:lnTo>
                  <a:lnTo>
                    <a:pt x="546455" y="72631"/>
                  </a:lnTo>
                  <a:lnTo>
                    <a:pt x="516446" y="65594"/>
                  </a:lnTo>
                  <a:lnTo>
                    <a:pt x="505180" y="65125"/>
                  </a:lnTo>
                  <a:close/>
                </a:path>
                <a:path w="1110615" h="276225">
                  <a:moveTo>
                    <a:pt x="578945" y="100025"/>
                  </a:moveTo>
                  <a:lnTo>
                    <a:pt x="503682" y="100025"/>
                  </a:lnTo>
                  <a:lnTo>
                    <a:pt x="514324" y="100464"/>
                  </a:lnTo>
                  <a:lnTo>
                    <a:pt x="512251" y="100464"/>
                  </a:lnTo>
                  <a:lnTo>
                    <a:pt x="551893" y="119445"/>
                  </a:lnTo>
                  <a:lnTo>
                    <a:pt x="559358" y="127330"/>
                  </a:lnTo>
                  <a:lnTo>
                    <a:pt x="578945" y="100025"/>
                  </a:lnTo>
                  <a:close/>
                </a:path>
                <a:path w="1110615" h="276225">
                  <a:moveTo>
                    <a:pt x="813193" y="65125"/>
                  </a:moveTo>
                  <a:lnTo>
                    <a:pt x="798767" y="66030"/>
                  </a:lnTo>
                  <a:lnTo>
                    <a:pt x="798895" y="66030"/>
                  </a:lnTo>
                  <a:lnTo>
                    <a:pt x="787039" y="68389"/>
                  </a:lnTo>
                  <a:lnTo>
                    <a:pt x="749854" y="87154"/>
                  </a:lnTo>
                  <a:lnTo>
                    <a:pt x="724573" y="117525"/>
                  </a:lnTo>
                  <a:lnTo>
                    <a:pt x="712427" y="155577"/>
                  </a:lnTo>
                  <a:lnTo>
                    <a:pt x="712393" y="155764"/>
                  </a:lnTo>
                  <a:lnTo>
                    <a:pt x="711601" y="169303"/>
                  </a:lnTo>
                  <a:lnTo>
                    <a:pt x="711581" y="169659"/>
                  </a:lnTo>
                  <a:lnTo>
                    <a:pt x="711924" y="177469"/>
                  </a:lnTo>
                  <a:lnTo>
                    <a:pt x="723268" y="219668"/>
                  </a:lnTo>
                  <a:lnTo>
                    <a:pt x="747549" y="251099"/>
                  </a:lnTo>
                  <a:lnTo>
                    <a:pt x="782424" y="270895"/>
                  </a:lnTo>
                  <a:lnTo>
                    <a:pt x="803583" y="275210"/>
                  </a:lnTo>
                  <a:lnTo>
                    <a:pt x="805252" y="275210"/>
                  </a:lnTo>
                  <a:lnTo>
                    <a:pt x="813562" y="275615"/>
                  </a:lnTo>
                  <a:lnTo>
                    <a:pt x="859194" y="265594"/>
                  </a:lnTo>
                  <a:lnTo>
                    <a:pt x="889372" y="241769"/>
                  </a:lnTo>
                  <a:lnTo>
                    <a:pt x="814616" y="241769"/>
                  </a:lnTo>
                  <a:lnTo>
                    <a:pt x="806760" y="241255"/>
                  </a:lnTo>
                  <a:lnTo>
                    <a:pt x="772485" y="223853"/>
                  </a:lnTo>
                  <a:lnTo>
                    <a:pt x="753021" y="186537"/>
                  </a:lnTo>
                  <a:lnTo>
                    <a:pt x="911999" y="186537"/>
                  </a:lnTo>
                  <a:lnTo>
                    <a:pt x="913345" y="181178"/>
                  </a:lnTo>
                  <a:lnTo>
                    <a:pt x="914031" y="177469"/>
                  </a:lnTo>
                  <a:lnTo>
                    <a:pt x="914031" y="169303"/>
                  </a:lnTo>
                  <a:lnTo>
                    <a:pt x="913235" y="155764"/>
                  </a:lnTo>
                  <a:lnTo>
                    <a:pt x="913224" y="155577"/>
                  </a:lnTo>
                  <a:lnTo>
                    <a:pt x="912906" y="153847"/>
                  </a:lnTo>
                  <a:lnTo>
                    <a:pt x="752144" y="153847"/>
                  </a:lnTo>
                  <a:lnTo>
                    <a:pt x="752989" y="148397"/>
                  </a:lnTo>
                  <a:lnTo>
                    <a:pt x="777144" y="111601"/>
                  </a:lnTo>
                  <a:lnTo>
                    <a:pt x="813562" y="99326"/>
                  </a:lnTo>
                  <a:lnTo>
                    <a:pt x="888285" y="99326"/>
                  </a:lnTo>
                  <a:lnTo>
                    <a:pt x="885885" y="96383"/>
                  </a:lnTo>
                  <a:lnTo>
                    <a:pt x="854047" y="73274"/>
                  </a:lnTo>
                  <a:lnTo>
                    <a:pt x="827752" y="66030"/>
                  </a:lnTo>
                  <a:lnTo>
                    <a:pt x="813193" y="65125"/>
                  </a:lnTo>
                  <a:close/>
                </a:path>
                <a:path w="1110615" h="276225">
                  <a:moveTo>
                    <a:pt x="654202" y="102946"/>
                  </a:moveTo>
                  <a:lnTo>
                    <a:pt x="614527" y="102946"/>
                  </a:lnTo>
                  <a:lnTo>
                    <a:pt x="614527" y="239941"/>
                  </a:lnTo>
                  <a:lnTo>
                    <a:pt x="646137" y="272605"/>
                  </a:lnTo>
                  <a:lnTo>
                    <a:pt x="653821" y="274205"/>
                  </a:lnTo>
                  <a:lnTo>
                    <a:pt x="669315" y="274205"/>
                  </a:lnTo>
                  <a:lnTo>
                    <a:pt x="675207" y="273518"/>
                  </a:lnTo>
                  <a:lnTo>
                    <a:pt x="675725" y="273518"/>
                  </a:lnTo>
                  <a:lnTo>
                    <a:pt x="682485" y="271818"/>
                  </a:lnTo>
                  <a:lnTo>
                    <a:pt x="688784" y="270167"/>
                  </a:lnTo>
                  <a:lnTo>
                    <a:pt x="694029" y="268363"/>
                  </a:lnTo>
                  <a:lnTo>
                    <a:pt x="702449" y="264477"/>
                  </a:lnTo>
                  <a:lnTo>
                    <a:pt x="707694" y="262356"/>
                  </a:lnTo>
                  <a:lnTo>
                    <a:pt x="713943" y="260057"/>
                  </a:lnTo>
                  <a:lnTo>
                    <a:pt x="706254" y="236547"/>
                  </a:lnTo>
                  <a:lnTo>
                    <a:pt x="706197" y="236372"/>
                  </a:lnTo>
                  <a:lnTo>
                    <a:pt x="665429" y="236372"/>
                  </a:lnTo>
                  <a:lnTo>
                    <a:pt x="661924" y="235280"/>
                  </a:lnTo>
                  <a:lnTo>
                    <a:pt x="658977" y="233108"/>
                  </a:lnTo>
                  <a:lnTo>
                    <a:pt x="656094" y="230924"/>
                  </a:lnTo>
                  <a:lnTo>
                    <a:pt x="654594" y="227863"/>
                  </a:lnTo>
                  <a:lnTo>
                    <a:pt x="654494" y="227660"/>
                  </a:lnTo>
                  <a:lnTo>
                    <a:pt x="654239" y="223853"/>
                  </a:lnTo>
                  <a:lnTo>
                    <a:pt x="654202" y="102946"/>
                  </a:lnTo>
                  <a:close/>
                </a:path>
                <a:path w="1110615" h="276225">
                  <a:moveTo>
                    <a:pt x="868172" y="206336"/>
                  </a:moveTo>
                  <a:lnTo>
                    <a:pt x="839289" y="236547"/>
                  </a:lnTo>
                  <a:lnTo>
                    <a:pt x="814616" y="241769"/>
                  </a:lnTo>
                  <a:lnTo>
                    <a:pt x="889372" y="241769"/>
                  </a:lnTo>
                  <a:lnTo>
                    <a:pt x="893570" y="236113"/>
                  </a:lnTo>
                  <a:lnTo>
                    <a:pt x="899101" y="226724"/>
                  </a:lnTo>
                  <a:lnTo>
                    <a:pt x="904214" y="215963"/>
                  </a:lnTo>
                  <a:lnTo>
                    <a:pt x="868172" y="206336"/>
                  </a:lnTo>
                  <a:close/>
                </a:path>
                <a:path w="1110615" h="276225">
                  <a:moveTo>
                    <a:pt x="701670" y="222529"/>
                  </a:moveTo>
                  <a:lnTo>
                    <a:pt x="700729" y="223304"/>
                  </a:lnTo>
                  <a:lnTo>
                    <a:pt x="695413" y="227863"/>
                  </a:lnTo>
                  <a:lnTo>
                    <a:pt x="689940" y="231521"/>
                  </a:lnTo>
                  <a:lnTo>
                    <a:pt x="680504" y="235407"/>
                  </a:lnTo>
                  <a:lnTo>
                    <a:pt x="675271" y="236372"/>
                  </a:lnTo>
                  <a:lnTo>
                    <a:pt x="706197" y="236372"/>
                  </a:lnTo>
                  <a:lnTo>
                    <a:pt x="701670" y="222529"/>
                  </a:lnTo>
                  <a:close/>
                </a:path>
                <a:path w="1110615" h="276225">
                  <a:moveTo>
                    <a:pt x="888285" y="99326"/>
                  </a:moveTo>
                  <a:lnTo>
                    <a:pt x="813562" y="99326"/>
                  </a:lnTo>
                  <a:lnTo>
                    <a:pt x="821603" y="99822"/>
                  </a:lnTo>
                  <a:lnTo>
                    <a:pt x="829305" y="101311"/>
                  </a:lnTo>
                  <a:lnTo>
                    <a:pt x="861418" y="122598"/>
                  </a:lnTo>
                  <a:lnTo>
                    <a:pt x="875322" y="153847"/>
                  </a:lnTo>
                  <a:lnTo>
                    <a:pt x="912906" y="153847"/>
                  </a:lnTo>
                  <a:lnTo>
                    <a:pt x="910819" y="142484"/>
                  </a:lnTo>
                  <a:lnTo>
                    <a:pt x="906771" y="129779"/>
                  </a:lnTo>
                  <a:lnTo>
                    <a:pt x="901128" y="117703"/>
                  </a:lnTo>
                  <a:lnTo>
                    <a:pt x="894112" y="106473"/>
                  </a:lnTo>
                  <a:lnTo>
                    <a:pt x="888285" y="99326"/>
                  </a:lnTo>
                  <a:close/>
                </a:path>
                <a:path w="1110615" h="276225">
                  <a:moveTo>
                    <a:pt x="697585" y="68389"/>
                  </a:moveTo>
                  <a:lnTo>
                    <a:pt x="588454" y="68389"/>
                  </a:lnTo>
                  <a:lnTo>
                    <a:pt x="588454" y="102946"/>
                  </a:lnTo>
                  <a:lnTo>
                    <a:pt x="697585" y="102946"/>
                  </a:lnTo>
                  <a:lnTo>
                    <a:pt x="697585" y="68389"/>
                  </a:lnTo>
                  <a:close/>
                </a:path>
                <a:path w="1110615" h="276225">
                  <a:moveTo>
                    <a:pt x="654202" y="4686"/>
                  </a:moveTo>
                  <a:lnTo>
                    <a:pt x="614527" y="4686"/>
                  </a:lnTo>
                  <a:lnTo>
                    <a:pt x="614527" y="68389"/>
                  </a:lnTo>
                  <a:lnTo>
                    <a:pt x="654202" y="68389"/>
                  </a:lnTo>
                  <a:lnTo>
                    <a:pt x="654202" y="4686"/>
                  </a:lnTo>
                  <a:close/>
                </a:path>
                <a:path w="1110615" h="276225">
                  <a:moveTo>
                    <a:pt x="974509" y="68389"/>
                  </a:moveTo>
                  <a:lnTo>
                    <a:pt x="937031" y="68389"/>
                  </a:lnTo>
                  <a:lnTo>
                    <a:pt x="937031" y="271995"/>
                  </a:lnTo>
                  <a:lnTo>
                    <a:pt x="976706" y="271995"/>
                  </a:lnTo>
                  <a:lnTo>
                    <a:pt x="976706" y="150126"/>
                  </a:lnTo>
                  <a:lnTo>
                    <a:pt x="979014" y="143764"/>
                  </a:lnTo>
                  <a:lnTo>
                    <a:pt x="1006449" y="112420"/>
                  </a:lnTo>
                  <a:lnTo>
                    <a:pt x="1037945" y="102590"/>
                  </a:lnTo>
                  <a:lnTo>
                    <a:pt x="1102828" y="102590"/>
                  </a:lnTo>
                  <a:lnTo>
                    <a:pt x="1101625" y="99783"/>
                  </a:lnTo>
                  <a:lnTo>
                    <a:pt x="971372" y="99783"/>
                  </a:lnTo>
                  <a:lnTo>
                    <a:pt x="974457" y="68902"/>
                  </a:lnTo>
                  <a:lnTo>
                    <a:pt x="974509" y="68389"/>
                  </a:lnTo>
                  <a:close/>
                </a:path>
                <a:path w="1110615" h="276225">
                  <a:moveTo>
                    <a:pt x="1102828" y="102590"/>
                  </a:moveTo>
                  <a:lnTo>
                    <a:pt x="1037945" y="102590"/>
                  </a:lnTo>
                  <a:lnTo>
                    <a:pt x="1045834" y="103385"/>
                  </a:lnTo>
                  <a:lnTo>
                    <a:pt x="1052618" y="105771"/>
                  </a:lnTo>
                  <a:lnTo>
                    <a:pt x="1070371" y="143764"/>
                  </a:lnTo>
                  <a:lnTo>
                    <a:pt x="1070494" y="144739"/>
                  </a:lnTo>
                  <a:lnTo>
                    <a:pt x="1071003" y="159143"/>
                  </a:lnTo>
                  <a:lnTo>
                    <a:pt x="1071003" y="271995"/>
                  </a:lnTo>
                  <a:lnTo>
                    <a:pt x="1110589" y="271995"/>
                  </a:lnTo>
                  <a:lnTo>
                    <a:pt x="1110507" y="150126"/>
                  </a:lnTo>
                  <a:lnTo>
                    <a:pt x="1105717" y="111144"/>
                  </a:lnTo>
                  <a:lnTo>
                    <a:pt x="1103368" y="103849"/>
                  </a:lnTo>
                  <a:lnTo>
                    <a:pt x="1102828" y="102590"/>
                  </a:lnTo>
                  <a:close/>
                </a:path>
                <a:path w="1110615" h="276225">
                  <a:moveTo>
                    <a:pt x="1046962" y="65125"/>
                  </a:moveTo>
                  <a:lnTo>
                    <a:pt x="1037417" y="65544"/>
                  </a:lnTo>
                  <a:lnTo>
                    <a:pt x="1037852" y="65544"/>
                  </a:lnTo>
                  <a:lnTo>
                    <a:pt x="1028471" y="66803"/>
                  </a:lnTo>
                  <a:lnTo>
                    <a:pt x="1028816" y="66803"/>
                  </a:lnTo>
                  <a:lnTo>
                    <a:pt x="1020703" y="68651"/>
                  </a:lnTo>
                  <a:lnTo>
                    <a:pt x="1012240" y="71399"/>
                  </a:lnTo>
                  <a:lnTo>
                    <a:pt x="976312" y="93599"/>
                  </a:lnTo>
                  <a:lnTo>
                    <a:pt x="971372" y="99783"/>
                  </a:lnTo>
                  <a:lnTo>
                    <a:pt x="1101625" y="99783"/>
                  </a:lnTo>
                  <a:lnTo>
                    <a:pt x="1070342" y="68902"/>
                  </a:lnTo>
                  <a:lnTo>
                    <a:pt x="1055363" y="65544"/>
                  </a:lnTo>
                  <a:lnTo>
                    <a:pt x="1046962" y="65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777479" y="3439033"/>
            <a:ext cx="4745355" cy="88836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 marR="5080" indent="1602740">
              <a:lnSpc>
                <a:spcPts val="3379"/>
              </a:lnSpc>
              <a:spcBef>
                <a:spcPts val="234"/>
              </a:spcBef>
            </a:pPr>
            <a:r>
              <a:rPr dirty="0" sz="2850" spc="-5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8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20">
                <a:solidFill>
                  <a:srgbClr val="FFFFFF"/>
                </a:solidFill>
                <a:latin typeface="Trebuchet MS"/>
                <a:cs typeface="Trebuchet MS"/>
              </a:rPr>
              <a:t>Dazu</a:t>
            </a:r>
            <a:r>
              <a:rPr dirty="0" sz="28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gehören</a:t>
            </a:r>
            <a:r>
              <a:rPr dirty="0" sz="28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Version,</a:t>
            </a:r>
            <a:r>
              <a:rPr dirty="0" sz="28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8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85">
                <a:solidFill>
                  <a:srgbClr val="FFFFFF"/>
                </a:solidFill>
                <a:latin typeface="Trebuchet MS"/>
                <a:cs typeface="Trebuchet MS"/>
              </a:rPr>
              <a:t>manchmal</a:t>
            </a:r>
            <a:endParaRPr sz="285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84456" y="3959440"/>
            <a:ext cx="2994914" cy="28648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835398" y="3439033"/>
            <a:ext cx="2850515" cy="888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400"/>
              </a:lnSpc>
              <a:spcBef>
                <a:spcPts val="100"/>
              </a:spcBef>
            </a:pP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für</a:t>
            </a:r>
            <a:r>
              <a:rPr dirty="0" sz="28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8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75">
                <a:solidFill>
                  <a:srgbClr val="FFFFFF"/>
                </a:solidFill>
                <a:latin typeface="Trebuchet MS"/>
                <a:cs typeface="Trebuchet MS"/>
              </a:rPr>
              <a:t>Premium-</a:t>
            </a:r>
            <a:endParaRPr sz="2850">
              <a:latin typeface="Trebuchet MS"/>
              <a:cs typeface="Trebuchet MS"/>
            </a:endParaRPr>
          </a:p>
          <a:p>
            <a:pPr marL="946150">
              <a:lnSpc>
                <a:spcPts val="3395"/>
              </a:lnSpc>
            </a:pPr>
            <a:r>
              <a:rPr dirty="0" sz="2850" spc="12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85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85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0422" y="4829835"/>
            <a:ext cx="3255010" cy="35991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777479" y="4305808"/>
            <a:ext cx="8690610" cy="1326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  <a:tabLst>
                <a:tab pos="5988050" algn="l"/>
              </a:tabLst>
            </a:pPr>
            <a:r>
              <a:rPr dirty="0" sz="2850" spc="65">
                <a:solidFill>
                  <a:srgbClr val="FFFFFF"/>
                </a:solidFill>
                <a:latin typeface="Trebuchet MS"/>
                <a:cs typeface="Trebuchet MS"/>
              </a:rPr>
              <a:t>begrenzte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Trebuchet MS"/>
                <a:cs typeface="Trebuchet MS"/>
              </a:rPr>
              <a:t>Funktionalität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50">
                <a:solidFill>
                  <a:srgbClr val="FFFFFF"/>
                </a:solidFill>
                <a:latin typeface="Trebuchet MS"/>
                <a:cs typeface="Trebuchet MS"/>
              </a:rPr>
              <a:t>Vergleich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50">
                <a:solidFill>
                  <a:srgbClr val="FFFFFF"/>
                </a:solidFill>
                <a:latin typeface="Trebuchet MS"/>
                <a:cs typeface="Trebuchet MS"/>
              </a:rPr>
              <a:t>zu </a:t>
            </a:r>
            <a:r>
              <a:rPr dirty="0" sz="2850" spc="85">
                <a:solidFill>
                  <a:srgbClr val="FFFFFF"/>
                </a:solidFill>
                <a:latin typeface="Trebuchet MS"/>
                <a:cs typeface="Trebuchet MS"/>
              </a:rPr>
              <a:t>umfassenderen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50" spc="-5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85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8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90">
                <a:solidFill>
                  <a:srgbClr val="FFFFFF"/>
                </a:solidFill>
                <a:latin typeface="Trebuchet MS"/>
                <a:cs typeface="Trebuchet MS"/>
              </a:rPr>
              <a:t>Aspekte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sollten</a:t>
            </a:r>
            <a:r>
              <a:rPr dirty="0" sz="2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bei</a:t>
            </a:r>
            <a:r>
              <a:rPr dirty="0" sz="2850" spc="55">
                <a:solidFill>
                  <a:srgbClr val="FFFFFF"/>
                </a:solidFill>
                <a:latin typeface="Trebuchet MS"/>
                <a:cs typeface="Trebuchet MS"/>
              </a:rPr>
              <a:t> der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0">
                <a:solidFill>
                  <a:srgbClr val="FFFFFF"/>
                </a:solidFill>
                <a:latin typeface="Trebuchet MS"/>
                <a:cs typeface="Trebuchet MS"/>
              </a:rPr>
              <a:t>Entscheidung</a:t>
            </a:r>
            <a:r>
              <a:rPr dirty="0" sz="2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berücksichtigt</a:t>
            </a:r>
            <a:r>
              <a:rPr dirty="0" sz="2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werden.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304" y="3858768"/>
              <a:ext cx="993648" cy="52730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7306436" y="3827735"/>
            <a:ext cx="8821420" cy="22104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bietet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eﬀektiven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Schutz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Ransomware.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Vorteile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sind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benutzerfreundliche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Oberﬂäche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regelmäßige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Updates.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Nachteile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umfassen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hohe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Systemressourcen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mögliche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Fehlalarme.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Insgesamt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solide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Wahl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für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zusätzlichen Schutz,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jedoch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sollte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nicht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als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alleinige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Sicherheitslösung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verwendet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werden.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025225" y="8237728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170175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17536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64172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4156" y="8238120"/>
            <a:ext cx="1304924" cy="13049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865952" y="6496634"/>
              <a:ext cx="6518909" cy="28575"/>
            </a:xfrm>
            <a:custGeom>
              <a:avLst/>
              <a:gdLst/>
              <a:ahLst/>
              <a:cxnLst/>
              <a:rect l="l" t="t" r="r" b="b"/>
              <a:pathLst>
                <a:path w="6518909" h="28575">
                  <a:moveTo>
                    <a:pt x="6518744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6518744" y="28575"/>
                  </a:lnTo>
                  <a:lnTo>
                    <a:pt x="6518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444788" y="484080"/>
            <a:ext cx="17373600" cy="9293860"/>
            <a:chOff x="444788" y="484080"/>
            <a:chExt cx="17373600" cy="9293860"/>
          </a:xfrm>
        </p:grpSpPr>
        <p:sp>
          <p:nvSpPr>
            <p:cNvPr id="6" name="object 6" descr=""/>
            <p:cNvSpPr/>
            <p:nvPr/>
          </p:nvSpPr>
          <p:spPr>
            <a:xfrm>
              <a:off x="454148" y="493440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18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08" y="0"/>
                  </a:lnTo>
                  <a:lnTo>
                    <a:pt x="17354808" y="9275001"/>
                  </a:lnTo>
                  <a:lnTo>
                    <a:pt x="8677418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60304" y="7994400"/>
              <a:ext cx="454025" cy="1200785"/>
            </a:xfrm>
            <a:custGeom>
              <a:avLst/>
              <a:gdLst/>
              <a:ahLst/>
              <a:cxnLst/>
              <a:rect l="l" t="t" r="r" b="b"/>
              <a:pathLst>
                <a:path w="454025" h="1200784">
                  <a:moveTo>
                    <a:pt x="0" y="226787"/>
                  </a:moveTo>
                  <a:lnTo>
                    <a:pt x="0" y="0"/>
                  </a:lnTo>
                  <a:lnTo>
                    <a:pt x="453513" y="0"/>
                  </a:lnTo>
                  <a:lnTo>
                    <a:pt x="453513" y="453574"/>
                  </a:lnTo>
                  <a:lnTo>
                    <a:pt x="0" y="453574"/>
                  </a:lnTo>
                  <a:lnTo>
                    <a:pt x="0" y="226787"/>
                  </a:lnTo>
                  <a:close/>
                </a:path>
                <a:path w="454025" h="1200784">
                  <a:moveTo>
                    <a:pt x="0" y="973396"/>
                  </a:moveTo>
                  <a:lnTo>
                    <a:pt x="0" y="746596"/>
                  </a:lnTo>
                  <a:lnTo>
                    <a:pt x="453513" y="746596"/>
                  </a:lnTo>
                  <a:lnTo>
                    <a:pt x="453513" y="1200180"/>
                  </a:lnTo>
                  <a:lnTo>
                    <a:pt x="0" y="1200180"/>
                  </a:lnTo>
                  <a:lnTo>
                    <a:pt x="0" y="973396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849979" y="1066558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0" y="226758"/>
                  </a:moveTo>
                  <a:lnTo>
                    <a:pt x="0" y="0"/>
                  </a:lnTo>
                  <a:lnTo>
                    <a:pt x="453517" y="0"/>
                  </a:lnTo>
                  <a:lnTo>
                    <a:pt x="453517" y="453517"/>
                  </a:lnTo>
                  <a:lnTo>
                    <a:pt x="0" y="453517"/>
                  </a:lnTo>
                  <a:lnTo>
                    <a:pt x="0" y="226758"/>
                  </a:lnTo>
                  <a:close/>
                </a:path>
              </a:pathLst>
            </a:custGeom>
            <a:ln w="18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19" y="4218432"/>
              <a:ext cx="5696712" cy="18501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7800" y="8081360"/>
              <a:ext cx="1304924" cy="1304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4158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1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797" y="0"/>
                  </a:lnTo>
                  <a:lnTo>
                    <a:pt x="17354797" y="9275008"/>
                  </a:lnTo>
                  <a:lnTo>
                    <a:pt x="8677421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12880" y="3092805"/>
            <a:ext cx="368363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0">
                <a:latin typeface="Palatino Linotype"/>
                <a:cs typeface="Palatino Linotype"/>
              </a:rPr>
              <a:t>Themanübersicht: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5025225" y="8239773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169819" y="178200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17180" y="178200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63817" y="178200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0907" y="4018343"/>
            <a:ext cx="85725" cy="857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0907" y="4466018"/>
            <a:ext cx="85725" cy="857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0907" y="4923218"/>
            <a:ext cx="85725" cy="8572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0907" y="5380418"/>
            <a:ext cx="85725" cy="857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0907" y="5837618"/>
            <a:ext cx="85725" cy="857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80907" y="6294818"/>
            <a:ext cx="85725" cy="8572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90432" y="6752018"/>
            <a:ext cx="85725" cy="857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90432" y="7209218"/>
            <a:ext cx="85725" cy="8572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895308" y="3728980"/>
            <a:ext cx="3654425" cy="3662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33400">
              <a:lnSpc>
                <a:spcPct val="158800"/>
              </a:lnSpc>
              <a:spcBef>
                <a:spcPts val="95"/>
              </a:spcBef>
            </a:pPr>
            <a:r>
              <a:rPr dirty="0" sz="1850" spc="45">
                <a:solidFill>
                  <a:srgbClr val="FFFFFF"/>
                </a:solidFill>
                <a:latin typeface="Palatino Linotype"/>
                <a:cs typeface="Palatino Linotype"/>
              </a:rPr>
              <a:t>Einführung</a:t>
            </a:r>
            <a:r>
              <a:rPr dirty="0" sz="1850" spc="-114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50">
                <a:solidFill>
                  <a:srgbClr val="FFFFFF"/>
                </a:solidFill>
                <a:latin typeface="Palatino Linotype"/>
                <a:cs typeface="Palatino Linotype"/>
              </a:rPr>
              <a:t>in</a:t>
            </a:r>
            <a:r>
              <a:rPr dirty="0" sz="1850" spc="-114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Palatino Linotype"/>
                <a:cs typeface="Palatino Linotype"/>
              </a:rPr>
              <a:t>Malwarebytes </a:t>
            </a:r>
            <a:r>
              <a:rPr dirty="0" sz="1850" spc="-25">
                <a:solidFill>
                  <a:srgbClr val="FFFFFF"/>
                </a:solidFill>
                <a:latin typeface="Palatino Linotype"/>
                <a:cs typeface="Palatino Linotype"/>
              </a:rPr>
              <a:t>Was</a:t>
            </a:r>
            <a:r>
              <a:rPr dirty="0" sz="1850" spc="-12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55">
                <a:solidFill>
                  <a:srgbClr val="FFFFFF"/>
                </a:solidFill>
                <a:latin typeface="Palatino Linotype"/>
                <a:cs typeface="Palatino Linotype"/>
              </a:rPr>
              <a:t>ist</a:t>
            </a:r>
            <a:r>
              <a:rPr dirty="0" sz="1850" spc="-114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Palatino Linotype"/>
                <a:cs typeface="Palatino Linotype"/>
              </a:rPr>
              <a:t>Malwarebytes?</a:t>
            </a:r>
            <a:endParaRPr sz="1850">
              <a:latin typeface="Palatino Linotype"/>
              <a:cs typeface="Palatino Linotype"/>
            </a:endParaRPr>
          </a:p>
          <a:p>
            <a:pPr marL="12700" marR="5080">
              <a:lnSpc>
                <a:spcPct val="162200"/>
              </a:lnSpc>
            </a:pPr>
            <a:r>
              <a:rPr dirty="0" sz="1850" spc="45">
                <a:solidFill>
                  <a:srgbClr val="FFFFFF"/>
                </a:solidFill>
                <a:latin typeface="Palatino Linotype"/>
                <a:cs typeface="Palatino Linotype"/>
              </a:rPr>
              <a:t>Wichtigkeit</a:t>
            </a:r>
            <a:r>
              <a:rPr dirty="0" sz="1850" spc="-3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70">
                <a:solidFill>
                  <a:srgbClr val="FFFFFF"/>
                </a:solidFill>
                <a:latin typeface="Palatino Linotype"/>
                <a:cs typeface="Palatino Linotype"/>
              </a:rPr>
              <a:t>der</a:t>
            </a:r>
            <a:r>
              <a:rPr dirty="0" sz="1850" spc="-3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>
                <a:solidFill>
                  <a:srgbClr val="FFFFFF"/>
                </a:solidFill>
                <a:latin typeface="Palatino Linotype"/>
                <a:cs typeface="Palatino Linotype"/>
              </a:rPr>
              <a:t>Cyber-</a:t>
            </a:r>
            <a:r>
              <a:rPr dirty="0" sz="1850" spc="70">
                <a:solidFill>
                  <a:srgbClr val="FFFFFF"/>
                </a:solidFill>
                <a:latin typeface="Palatino Linotype"/>
                <a:cs typeface="Palatino Linotype"/>
              </a:rPr>
              <a:t>Sicherheit </a:t>
            </a:r>
            <a:r>
              <a:rPr dirty="0" sz="1850" spc="55">
                <a:solidFill>
                  <a:srgbClr val="FFFFFF"/>
                </a:solidFill>
                <a:latin typeface="Palatino Linotype"/>
                <a:cs typeface="Palatino Linotype"/>
              </a:rPr>
              <a:t>Schutz</a:t>
            </a:r>
            <a:r>
              <a:rPr dirty="0" sz="1850" spc="-9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>
                <a:solidFill>
                  <a:srgbClr val="FFFFFF"/>
                </a:solidFill>
                <a:latin typeface="Palatino Linotype"/>
                <a:cs typeface="Palatino Linotype"/>
              </a:rPr>
              <a:t>vor</a:t>
            </a:r>
            <a:r>
              <a:rPr dirty="0" sz="1850" spc="-9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Palatino Linotype"/>
                <a:cs typeface="Palatino Linotype"/>
              </a:rPr>
              <a:t>Phishing</a:t>
            </a:r>
            <a:endParaRPr sz="1850">
              <a:latin typeface="Palatino Linotype"/>
              <a:cs typeface="Palatino Linotype"/>
            </a:endParaRPr>
          </a:p>
          <a:p>
            <a:pPr marL="12700" marR="234950">
              <a:lnSpc>
                <a:spcPts val="3600"/>
              </a:lnSpc>
              <a:spcBef>
                <a:spcPts val="150"/>
              </a:spcBef>
            </a:pPr>
            <a:r>
              <a:rPr dirty="0" sz="1850" spc="55">
                <a:solidFill>
                  <a:srgbClr val="FFFFFF"/>
                </a:solidFill>
                <a:latin typeface="Palatino Linotype"/>
                <a:cs typeface="Palatino Linotype"/>
              </a:rPr>
              <a:t>Integration</a:t>
            </a:r>
            <a:r>
              <a:rPr dirty="0" sz="1850" spc="-1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50">
                <a:solidFill>
                  <a:srgbClr val="FFFFFF"/>
                </a:solidFill>
                <a:latin typeface="Palatino Linotype"/>
                <a:cs typeface="Palatino Linotype"/>
              </a:rPr>
              <a:t>mit</a:t>
            </a:r>
            <a:r>
              <a:rPr dirty="0" sz="1850" spc="-10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65">
                <a:solidFill>
                  <a:srgbClr val="FFFFFF"/>
                </a:solidFill>
                <a:latin typeface="Palatino Linotype"/>
                <a:cs typeface="Palatino Linotype"/>
              </a:rPr>
              <a:t>anderen</a:t>
            </a:r>
            <a:r>
              <a:rPr dirty="0" sz="1850" spc="-10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Palatino Linotype"/>
                <a:cs typeface="Palatino Linotype"/>
              </a:rPr>
              <a:t>Tools Zukun1t</a:t>
            </a:r>
            <a:r>
              <a:rPr dirty="0" sz="1850" spc="-3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 spc="70">
                <a:solidFill>
                  <a:srgbClr val="FFFFFF"/>
                </a:solidFill>
                <a:latin typeface="Palatino Linotype"/>
                <a:cs typeface="Palatino Linotype"/>
              </a:rPr>
              <a:t>der</a:t>
            </a:r>
            <a:r>
              <a:rPr dirty="0" sz="1850" spc="-3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50">
                <a:solidFill>
                  <a:srgbClr val="FFFFFF"/>
                </a:solidFill>
                <a:latin typeface="Palatino Linotype"/>
                <a:cs typeface="Palatino Linotype"/>
              </a:rPr>
              <a:t>Cyber-</a:t>
            </a:r>
            <a:r>
              <a:rPr dirty="0" sz="1850" spc="70">
                <a:solidFill>
                  <a:srgbClr val="FFFFFF"/>
                </a:solidFill>
                <a:latin typeface="Palatino Linotype"/>
                <a:cs typeface="Palatino Linotype"/>
              </a:rPr>
              <a:t>Sicherheit </a:t>
            </a:r>
            <a:r>
              <a:rPr dirty="0" sz="1800" spc="-80">
                <a:solidFill>
                  <a:srgbClr val="FFFFFF"/>
                </a:solidFill>
                <a:latin typeface="Palatino Linotype"/>
                <a:cs typeface="Palatino Linotype"/>
              </a:rPr>
              <a:t>Vor-</a:t>
            </a: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Nachteile</a:t>
            </a:r>
            <a:r>
              <a:rPr dirty="0" sz="1800" spc="114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Palatino Linotype"/>
                <a:cs typeface="Palatino Linotype"/>
              </a:rPr>
              <a:t>von</a:t>
            </a:r>
            <a:r>
              <a:rPr dirty="0" sz="1800" spc="12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Palatino Linotype"/>
                <a:cs typeface="Palatino Linotype"/>
              </a:rPr>
              <a:t>Malwarebytes Fazit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2"/>
            <a:ext cx="5558282" cy="81629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48063" y="2601855"/>
            <a:ext cx="3963670" cy="145351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4650" spc="-175"/>
              <a:t>Einführung</a:t>
            </a:r>
            <a:r>
              <a:rPr dirty="0" sz="4650" spc="-254"/>
              <a:t> </a:t>
            </a:r>
            <a:r>
              <a:rPr dirty="0" sz="4650" spc="-25"/>
              <a:t>in </a:t>
            </a:r>
            <a:r>
              <a:rPr dirty="0" sz="4650" spc="-95"/>
              <a:t>Malwarebytes</a:t>
            </a:r>
            <a:endParaRPr sz="4650"/>
          </a:p>
        </p:txBody>
      </p:sp>
      <p:sp>
        <p:nvSpPr>
          <p:cNvPr id="10" name="object 10" descr=""/>
          <p:cNvSpPr txBox="1"/>
          <p:nvPr/>
        </p:nvSpPr>
        <p:spPr>
          <a:xfrm>
            <a:off x="9048063" y="4362284"/>
            <a:ext cx="7098665" cy="3226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60655">
              <a:lnSpc>
                <a:spcPct val="101000"/>
              </a:lnSpc>
              <a:spcBef>
                <a:spcPts val="95"/>
              </a:spcBef>
            </a:pP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rebuchet MS"/>
                <a:cs typeface="Trebuchet MS"/>
              </a:rPr>
              <a:t>wurde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2008</a:t>
            </a:r>
            <a:r>
              <a:rPr dirty="0" sz="2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gegründet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ist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spezialisierte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Sicherheitssoftware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zur 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Bekämpfung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Malware,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Ransomware, 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Spyware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Bedrohungen.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600">
              <a:latin typeface="Trebuchet MS"/>
              <a:cs typeface="Trebuchet MS"/>
            </a:endParaRPr>
          </a:p>
          <a:p>
            <a:pPr algn="just" marL="12700" marR="5080">
              <a:lnSpc>
                <a:spcPct val="101000"/>
              </a:lnSpc>
            </a:pP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Hauptziel: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rebuchet MS"/>
                <a:cs typeface="Trebuchet MS"/>
              </a:rPr>
              <a:t>Schutz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vor</a:t>
            </a:r>
            <a:r>
              <a:rPr dirty="0" sz="2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Schadsoftwareangriﬀen,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herkömmlichen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Antivirenprogrammen 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möglicherweise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übersehen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rebuchet MS"/>
                <a:cs typeface="Trebuchet MS"/>
              </a:rPr>
              <a:t>werden.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29658" y="624954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822" y="453517"/>
                  </a:moveTo>
                  <a:lnTo>
                    <a:pt x="0" y="453517"/>
                  </a:lnTo>
                  <a:lnTo>
                    <a:pt x="0" y="0"/>
                  </a:lnTo>
                  <a:lnTo>
                    <a:pt x="453517" y="0"/>
                  </a:lnTo>
                  <a:lnTo>
                    <a:pt x="453517" y="453517"/>
                  </a:lnTo>
                  <a:lnTo>
                    <a:pt x="226822" y="453517"/>
                  </a:lnTo>
                  <a:close/>
                </a:path>
              </a:pathLst>
            </a:custGeom>
            <a:ln w="18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52159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4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8" y="0"/>
                </a:lnTo>
                <a:lnTo>
                  <a:pt x="453588" y="453513"/>
                </a:lnTo>
                <a:lnTo>
                  <a:pt x="226794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199500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8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7" y="0"/>
                </a:lnTo>
                <a:lnTo>
                  <a:pt x="453587" y="453513"/>
                </a:lnTo>
                <a:lnTo>
                  <a:pt x="226798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31439" y="2444693"/>
            <a:ext cx="7071359" cy="5740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114"/>
              <a:t>Wichtigkeit</a:t>
            </a:r>
            <a:r>
              <a:rPr dirty="0" sz="3600" spc="-210"/>
              <a:t> </a:t>
            </a:r>
            <a:r>
              <a:rPr dirty="0" sz="3600" spc="-105"/>
              <a:t>der</a:t>
            </a:r>
            <a:r>
              <a:rPr dirty="0" sz="3600" spc="-210"/>
              <a:t> </a:t>
            </a:r>
            <a:r>
              <a:rPr dirty="0" sz="3600" spc="-85"/>
              <a:t>Cyber-</a:t>
            </a:r>
            <a:r>
              <a:rPr dirty="0" sz="3600" spc="-80"/>
              <a:t>Sicherheit</a:t>
            </a:r>
            <a:endParaRPr sz="36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77848" y="4293311"/>
            <a:ext cx="2369312" cy="30304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131439" y="4211021"/>
            <a:ext cx="667702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heutigen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digitalen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Welt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unerlässlich.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Unternehmen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Einzelpersonen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03266" y="5017211"/>
            <a:ext cx="1772678" cy="23797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8378" y="5017211"/>
            <a:ext cx="2586228" cy="23797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29937" y="5385625"/>
            <a:ext cx="2215400" cy="30610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71279" y="5750636"/>
            <a:ext cx="1243736" cy="302793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131439" y="4934921"/>
            <a:ext cx="2287270" cy="112458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</a:pP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müssen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sich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vor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anderen</a:t>
            </a:r>
            <a:endParaRPr sz="2400">
              <a:latin typeface="Trebuchet MS"/>
              <a:cs typeface="Trebuchet MS"/>
            </a:endParaRPr>
          </a:p>
          <a:p>
            <a:pPr marL="1350010">
              <a:lnSpc>
                <a:spcPts val="2850"/>
              </a:lnSpc>
            </a:pP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34318" y="5750636"/>
            <a:ext cx="1723288" cy="29974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2919129" y="4934921"/>
            <a:ext cx="2912110" cy="1124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z="2400" spc="-40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  <a:p>
            <a:pPr marL="12700" marR="5080" indent="399415">
              <a:lnSpc>
                <a:spcPts val="2850"/>
              </a:lnSpc>
              <a:spcBef>
                <a:spcPts val="16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schützen,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ihre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wahren.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6236" y="1055507"/>
            <a:ext cx="5558282" cy="8162923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9144140" y="9201594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30" y="1435"/>
                </a:moveTo>
                <a:lnTo>
                  <a:pt x="0" y="0"/>
                </a:lnTo>
                <a:lnTo>
                  <a:pt x="0" y="18719"/>
                </a:lnTo>
                <a:lnTo>
                  <a:pt x="7737830" y="20154"/>
                </a:lnTo>
                <a:lnTo>
                  <a:pt x="7737830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65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1"/>
                  </a:lnTo>
                  <a:lnTo>
                    <a:pt x="8677427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0"/>
            <a:ext cx="5558282" cy="816292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59532" y="2442953"/>
            <a:ext cx="7089775" cy="6997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400" spc="-150"/>
              <a:t>Strategie</a:t>
            </a:r>
            <a:r>
              <a:rPr dirty="0" sz="4400" spc="-265"/>
              <a:t> </a:t>
            </a:r>
            <a:r>
              <a:rPr dirty="0" sz="4400" spc="-780"/>
              <a:t>1:</a:t>
            </a:r>
            <a:r>
              <a:rPr dirty="0" sz="4400" spc="-260"/>
              <a:t> </a:t>
            </a:r>
            <a:r>
              <a:rPr dirty="0" sz="4400" spc="-55"/>
              <a:t>Echtzeitschutz</a:t>
            </a:r>
            <a:endParaRPr sz="4400"/>
          </a:p>
        </p:txBody>
      </p:sp>
      <p:sp>
        <p:nvSpPr>
          <p:cNvPr id="10" name="object 10" descr=""/>
          <p:cNvSpPr txBox="1"/>
          <p:nvPr/>
        </p:nvSpPr>
        <p:spPr>
          <a:xfrm>
            <a:off x="8759532" y="4209193"/>
            <a:ext cx="52895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3400" y="4291482"/>
            <a:ext cx="2018995" cy="23797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1447150" y="4209193"/>
            <a:ext cx="417766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überwacht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759532" y="4571143"/>
            <a:ext cx="275463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aktiv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Ihr</a:t>
            </a:r>
            <a:r>
              <a:rPr dirty="0" sz="24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98974" y="4653432"/>
            <a:ext cx="1898713" cy="30280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759532" y="4933093"/>
            <a:ext cx="303657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erkennt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blockiert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68823" y="5012334"/>
            <a:ext cx="2896831" cy="241033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3493750" y="4571143"/>
            <a:ext cx="224345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ts val="2865"/>
              </a:lnSpc>
              <a:spcBef>
                <a:spcPts val="95"/>
              </a:spcBef>
            </a:pPr>
            <a:r>
              <a:rPr dirty="0" sz="2400" spc="-43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Funktion</a:t>
            </a:r>
            <a:endParaRPr sz="2400">
              <a:latin typeface="Trebuchet MS"/>
              <a:cs typeface="Trebuchet MS"/>
            </a:endParaRPr>
          </a:p>
          <a:p>
            <a:pPr algn="r" marR="9525">
              <a:lnSpc>
                <a:spcPts val="2865"/>
              </a:lnSpc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sofort,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7983" y="5386857"/>
            <a:ext cx="1224495" cy="237972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8759532" y="5304568"/>
            <a:ext cx="2132965" cy="7531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bevor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sie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entscheidende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65434" y="5748807"/>
            <a:ext cx="3141980" cy="237972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1426198" y="5304568"/>
            <a:ext cx="3980815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anrichten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kann,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endParaRPr sz="2400">
              <a:latin typeface="Trebuchet MS"/>
              <a:cs typeface="Trebuchet MS"/>
            </a:endParaRPr>
          </a:p>
          <a:p>
            <a:pPr marL="2755265">
              <a:lnSpc>
                <a:spcPts val="2865"/>
              </a:lnSpc>
            </a:pP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darstellt.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6559" y="506165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1"/>
                  </a:lnTo>
                  <a:lnTo>
                    <a:pt x="8677427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3762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22958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870292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40" y="1060560"/>
            <a:ext cx="5558282" cy="816292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59532" y="2442953"/>
            <a:ext cx="7029450" cy="5854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650" spc="-114"/>
              <a:t>Strategie</a:t>
            </a:r>
            <a:r>
              <a:rPr dirty="0" sz="3650" spc="-245"/>
              <a:t> </a:t>
            </a:r>
            <a:r>
              <a:rPr dirty="0" sz="3650" spc="-395"/>
              <a:t>2:</a:t>
            </a:r>
            <a:r>
              <a:rPr dirty="0" sz="3650" spc="-240"/>
              <a:t> </a:t>
            </a:r>
            <a:r>
              <a:rPr dirty="0" sz="3650" spc="-120"/>
              <a:t>Regelmäßige</a:t>
            </a:r>
            <a:r>
              <a:rPr dirty="0" sz="3650" spc="-240"/>
              <a:t> </a:t>
            </a:r>
            <a:r>
              <a:rPr dirty="0" sz="3650" spc="-10"/>
              <a:t>Scans</a:t>
            </a:r>
            <a:endParaRPr sz="3650"/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27309" y="4296016"/>
            <a:ext cx="835990" cy="23343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71211" y="4653432"/>
            <a:ext cx="2299398" cy="30304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0984" y="5015382"/>
            <a:ext cx="2167064" cy="302806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8799372" y="5748807"/>
            <a:ext cx="1176020" cy="238125"/>
          </a:xfrm>
          <a:custGeom>
            <a:avLst/>
            <a:gdLst/>
            <a:ahLst/>
            <a:cxnLst/>
            <a:rect l="l" t="t" r="r" b="b"/>
            <a:pathLst>
              <a:path w="1176020" h="238125">
                <a:moveTo>
                  <a:pt x="31813" y="6096"/>
                </a:moveTo>
                <a:lnTo>
                  <a:pt x="0" y="6096"/>
                </a:lnTo>
                <a:lnTo>
                  <a:pt x="0" y="234924"/>
                </a:lnTo>
                <a:lnTo>
                  <a:pt x="33896" y="234924"/>
                </a:lnTo>
                <a:lnTo>
                  <a:pt x="33896" y="76276"/>
                </a:lnTo>
                <a:lnTo>
                  <a:pt x="71846" y="76276"/>
                </a:lnTo>
                <a:lnTo>
                  <a:pt x="31813" y="6096"/>
                </a:lnTo>
                <a:close/>
              </a:path>
              <a:path w="1176020" h="238125">
                <a:moveTo>
                  <a:pt x="225488" y="76428"/>
                </a:moveTo>
                <a:lnTo>
                  <a:pt x="191503" y="76428"/>
                </a:lnTo>
                <a:lnTo>
                  <a:pt x="191503" y="234924"/>
                </a:lnTo>
                <a:lnTo>
                  <a:pt x="225488" y="234924"/>
                </a:lnTo>
                <a:lnTo>
                  <a:pt x="225488" y="76428"/>
                </a:lnTo>
                <a:close/>
              </a:path>
              <a:path w="1176020" h="238125">
                <a:moveTo>
                  <a:pt x="71846" y="76276"/>
                </a:moveTo>
                <a:lnTo>
                  <a:pt x="33896" y="76276"/>
                </a:lnTo>
                <a:lnTo>
                  <a:pt x="102514" y="195668"/>
                </a:lnTo>
                <a:lnTo>
                  <a:pt x="123190" y="195668"/>
                </a:lnTo>
                <a:lnTo>
                  <a:pt x="150700" y="147650"/>
                </a:lnTo>
                <a:lnTo>
                  <a:pt x="112560" y="147650"/>
                </a:lnTo>
                <a:lnTo>
                  <a:pt x="71933" y="76428"/>
                </a:lnTo>
                <a:lnTo>
                  <a:pt x="71846" y="76276"/>
                </a:lnTo>
                <a:close/>
              </a:path>
              <a:path w="1176020" h="238125">
                <a:moveTo>
                  <a:pt x="225488" y="6096"/>
                </a:moveTo>
                <a:lnTo>
                  <a:pt x="193890" y="6096"/>
                </a:lnTo>
                <a:lnTo>
                  <a:pt x="112560" y="147650"/>
                </a:lnTo>
                <a:lnTo>
                  <a:pt x="150700" y="147650"/>
                </a:lnTo>
                <a:lnTo>
                  <a:pt x="191503" y="76428"/>
                </a:lnTo>
                <a:lnTo>
                  <a:pt x="225488" y="76428"/>
                </a:lnTo>
                <a:lnTo>
                  <a:pt x="225488" y="6096"/>
                </a:lnTo>
                <a:close/>
              </a:path>
              <a:path w="1176020" h="238125">
                <a:moveTo>
                  <a:pt x="329755" y="128168"/>
                </a:moveTo>
                <a:lnTo>
                  <a:pt x="321729" y="128168"/>
                </a:lnTo>
                <a:lnTo>
                  <a:pt x="311527" y="128573"/>
                </a:lnTo>
                <a:lnTo>
                  <a:pt x="269574" y="142576"/>
                </a:lnTo>
                <a:lnTo>
                  <a:pt x="249032" y="174679"/>
                </a:lnTo>
                <a:lnTo>
                  <a:pt x="248569" y="181000"/>
                </a:lnTo>
                <a:lnTo>
                  <a:pt x="248654" y="186499"/>
                </a:lnTo>
                <a:lnTo>
                  <a:pt x="265449" y="222027"/>
                </a:lnTo>
                <a:lnTo>
                  <a:pt x="308343" y="237972"/>
                </a:lnTo>
                <a:lnTo>
                  <a:pt x="316954" y="237517"/>
                </a:lnTo>
                <a:lnTo>
                  <a:pt x="317532" y="237517"/>
                </a:lnTo>
                <a:lnTo>
                  <a:pt x="355473" y="225653"/>
                </a:lnTo>
                <a:lnTo>
                  <a:pt x="365125" y="217665"/>
                </a:lnTo>
                <a:lnTo>
                  <a:pt x="402691" y="217665"/>
                </a:lnTo>
                <a:lnTo>
                  <a:pt x="402691" y="209499"/>
                </a:lnTo>
                <a:lnTo>
                  <a:pt x="306412" y="209499"/>
                </a:lnTo>
                <a:lnTo>
                  <a:pt x="300915" y="208202"/>
                </a:lnTo>
                <a:lnTo>
                  <a:pt x="300700" y="208202"/>
                </a:lnTo>
                <a:lnTo>
                  <a:pt x="295630" y="205346"/>
                </a:lnTo>
                <a:lnTo>
                  <a:pt x="280835" y="173520"/>
                </a:lnTo>
                <a:lnTo>
                  <a:pt x="284657" y="167132"/>
                </a:lnTo>
                <a:lnTo>
                  <a:pt x="324180" y="154863"/>
                </a:lnTo>
                <a:lnTo>
                  <a:pt x="395050" y="154863"/>
                </a:lnTo>
                <a:lnTo>
                  <a:pt x="395035" y="132702"/>
                </a:lnTo>
                <a:lnTo>
                  <a:pt x="361721" y="132702"/>
                </a:lnTo>
                <a:lnTo>
                  <a:pt x="360540" y="132207"/>
                </a:lnTo>
                <a:lnTo>
                  <a:pt x="355587" y="131343"/>
                </a:lnTo>
                <a:lnTo>
                  <a:pt x="338137" y="128816"/>
                </a:lnTo>
                <a:lnTo>
                  <a:pt x="329755" y="128168"/>
                </a:lnTo>
                <a:close/>
              </a:path>
              <a:path w="1176020" h="238125">
                <a:moveTo>
                  <a:pt x="402691" y="217665"/>
                </a:moveTo>
                <a:lnTo>
                  <a:pt x="365125" y="217665"/>
                </a:lnTo>
                <a:lnTo>
                  <a:pt x="365874" y="221564"/>
                </a:lnTo>
                <a:lnTo>
                  <a:pt x="386041" y="235521"/>
                </a:lnTo>
                <a:lnTo>
                  <a:pt x="387172" y="235775"/>
                </a:lnTo>
                <a:lnTo>
                  <a:pt x="388734" y="235775"/>
                </a:lnTo>
                <a:lnTo>
                  <a:pt x="390715" y="235521"/>
                </a:lnTo>
                <a:lnTo>
                  <a:pt x="402691" y="234403"/>
                </a:lnTo>
                <a:lnTo>
                  <a:pt x="402691" y="217665"/>
                </a:lnTo>
                <a:close/>
              </a:path>
              <a:path w="1176020" h="238125">
                <a:moveTo>
                  <a:pt x="395050" y="154863"/>
                </a:moveTo>
                <a:lnTo>
                  <a:pt x="331317" y="154863"/>
                </a:lnTo>
                <a:lnTo>
                  <a:pt x="338404" y="155524"/>
                </a:lnTo>
                <a:lnTo>
                  <a:pt x="352475" y="158203"/>
                </a:lnTo>
                <a:lnTo>
                  <a:pt x="357911" y="159613"/>
                </a:lnTo>
                <a:lnTo>
                  <a:pt x="361721" y="161099"/>
                </a:lnTo>
                <a:lnTo>
                  <a:pt x="361721" y="181000"/>
                </a:lnTo>
                <a:lnTo>
                  <a:pt x="361251" y="182537"/>
                </a:lnTo>
                <a:lnTo>
                  <a:pt x="360311" y="184531"/>
                </a:lnTo>
                <a:lnTo>
                  <a:pt x="359422" y="186499"/>
                </a:lnTo>
                <a:lnTo>
                  <a:pt x="326299" y="208202"/>
                </a:lnTo>
                <a:lnTo>
                  <a:pt x="313258" y="209499"/>
                </a:lnTo>
                <a:lnTo>
                  <a:pt x="402691" y="209499"/>
                </a:lnTo>
                <a:lnTo>
                  <a:pt x="402691" y="206298"/>
                </a:lnTo>
                <a:lnTo>
                  <a:pt x="397827" y="205968"/>
                </a:lnTo>
                <a:lnTo>
                  <a:pt x="395325" y="205740"/>
                </a:lnTo>
                <a:lnTo>
                  <a:pt x="395084" y="205486"/>
                </a:lnTo>
                <a:lnTo>
                  <a:pt x="395050" y="154863"/>
                </a:lnTo>
                <a:close/>
              </a:path>
              <a:path w="1176020" h="238125">
                <a:moveTo>
                  <a:pt x="385055" y="90919"/>
                </a:moveTo>
                <a:lnTo>
                  <a:pt x="323291" y="90919"/>
                </a:lnTo>
                <a:lnTo>
                  <a:pt x="331952" y="91547"/>
                </a:lnTo>
                <a:lnTo>
                  <a:pt x="339571" y="93432"/>
                </a:lnTo>
                <a:lnTo>
                  <a:pt x="361704" y="128168"/>
                </a:lnTo>
                <a:lnTo>
                  <a:pt x="361721" y="132702"/>
                </a:lnTo>
                <a:lnTo>
                  <a:pt x="395035" y="132702"/>
                </a:lnTo>
                <a:lnTo>
                  <a:pt x="394922" y="128816"/>
                </a:lnTo>
                <a:lnTo>
                  <a:pt x="393852" y="115006"/>
                </a:lnTo>
                <a:lnTo>
                  <a:pt x="390383" y="101741"/>
                </a:lnTo>
                <a:lnTo>
                  <a:pt x="390310" y="101463"/>
                </a:lnTo>
                <a:lnTo>
                  <a:pt x="385055" y="90919"/>
                </a:lnTo>
                <a:close/>
              </a:path>
              <a:path w="1176020" h="238125">
                <a:moveTo>
                  <a:pt x="325374" y="60883"/>
                </a:moveTo>
                <a:lnTo>
                  <a:pt x="284724" y="69907"/>
                </a:lnTo>
                <a:lnTo>
                  <a:pt x="256235" y="86537"/>
                </a:lnTo>
                <a:lnTo>
                  <a:pt x="270205" y="112255"/>
                </a:lnTo>
                <a:lnTo>
                  <a:pt x="279054" y="106488"/>
                </a:lnTo>
                <a:lnTo>
                  <a:pt x="287008" y="101741"/>
                </a:lnTo>
                <a:lnTo>
                  <a:pt x="294070" y="98016"/>
                </a:lnTo>
                <a:lnTo>
                  <a:pt x="300240" y="95313"/>
                </a:lnTo>
                <a:lnTo>
                  <a:pt x="307873" y="92392"/>
                </a:lnTo>
                <a:lnTo>
                  <a:pt x="315556" y="90919"/>
                </a:lnTo>
                <a:lnTo>
                  <a:pt x="385055" y="90919"/>
                </a:lnTo>
                <a:lnTo>
                  <a:pt x="384408" y="89621"/>
                </a:lnTo>
                <a:lnTo>
                  <a:pt x="376148" y="79476"/>
                </a:lnTo>
                <a:lnTo>
                  <a:pt x="365895" y="71342"/>
                </a:lnTo>
                <a:lnTo>
                  <a:pt x="354014" y="65532"/>
                </a:lnTo>
                <a:lnTo>
                  <a:pt x="340506" y="62045"/>
                </a:lnTo>
                <a:lnTo>
                  <a:pt x="325374" y="60883"/>
                </a:lnTo>
                <a:close/>
              </a:path>
              <a:path w="1176020" h="238125">
                <a:moveTo>
                  <a:pt x="816965" y="128168"/>
                </a:moveTo>
                <a:lnTo>
                  <a:pt x="808926" y="128168"/>
                </a:lnTo>
                <a:lnTo>
                  <a:pt x="798730" y="128573"/>
                </a:lnTo>
                <a:lnTo>
                  <a:pt x="756783" y="142576"/>
                </a:lnTo>
                <a:lnTo>
                  <a:pt x="736242" y="174679"/>
                </a:lnTo>
                <a:lnTo>
                  <a:pt x="735779" y="181000"/>
                </a:lnTo>
                <a:lnTo>
                  <a:pt x="735864" y="186499"/>
                </a:lnTo>
                <a:lnTo>
                  <a:pt x="736010" y="188734"/>
                </a:lnTo>
                <a:lnTo>
                  <a:pt x="736118" y="190391"/>
                </a:lnTo>
                <a:lnTo>
                  <a:pt x="757138" y="225653"/>
                </a:lnTo>
                <a:lnTo>
                  <a:pt x="779796" y="236245"/>
                </a:lnTo>
                <a:lnTo>
                  <a:pt x="780023" y="236245"/>
                </a:lnTo>
                <a:lnTo>
                  <a:pt x="787338" y="237517"/>
                </a:lnTo>
                <a:lnTo>
                  <a:pt x="795553" y="237972"/>
                </a:lnTo>
                <a:lnTo>
                  <a:pt x="804162" y="237517"/>
                </a:lnTo>
                <a:lnTo>
                  <a:pt x="804741" y="237517"/>
                </a:lnTo>
                <a:lnTo>
                  <a:pt x="842683" y="225653"/>
                </a:lnTo>
                <a:lnTo>
                  <a:pt x="852322" y="217665"/>
                </a:lnTo>
                <a:lnTo>
                  <a:pt x="889889" y="217665"/>
                </a:lnTo>
                <a:lnTo>
                  <a:pt x="889889" y="209499"/>
                </a:lnTo>
                <a:lnTo>
                  <a:pt x="793623" y="209499"/>
                </a:lnTo>
                <a:lnTo>
                  <a:pt x="788113" y="208202"/>
                </a:lnTo>
                <a:lnTo>
                  <a:pt x="787897" y="208202"/>
                </a:lnTo>
                <a:lnTo>
                  <a:pt x="782840" y="205346"/>
                </a:lnTo>
                <a:lnTo>
                  <a:pt x="777925" y="202514"/>
                </a:lnTo>
                <a:lnTo>
                  <a:pt x="774242" y="199021"/>
                </a:lnTo>
                <a:lnTo>
                  <a:pt x="771753" y="194856"/>
                </a:lnTo>
                <a:lnTo>
                  <a:pt x="769364" y="190766"/>
                </a:lnTo>
                <a:lnTo>
                  <a:pt x="769289" y="190639"/>
                </a:lnTo>
                <a:lnTo>
                  <a:pt x="768140" y="186499"/>
                </a:lnTo>
                <a:lnTo>
                  <a:pt x="768045" y="173520"/>
                </a:lnTo>
                <a:lnTo>
                  <a:pt x="771855" y="167132"/>
                </a:lnTo>
                <a:lnTo>
                  <a:pt x="811390" y="154863"/>
                </a:lnTo>
                <a:lnTo>
                  <a:pt x="882260" y="154863"/>
                </a:lnTo>
                <a:lnTo>
                  <a:pt x="882245" y="132702"/>
                </a:lnTo>
                <a:lnTo>
                  <a:pt x="848931" y="132702"/>
                </a:lnTo>
                <a:lnTo>
                  <a:pt x="847737" y="132207"/>
                </a:lnTo>
                <a:lnTo>
                  <a:pt x="842784" y="131343"/>
                </a:lnTo>
                <a:lnTo>
                  <a:pt x="825334" y="128816"/>
                </a:lnTo>
                <a:lnTo>
                  <a:pt x="816965" y="128168"/>
                </a:lnTo>
                <a:close/>
              </a:path>
              <a:path w="1176020" h="238125">
                <a:moveTo>
                  <a:pt x="461441" y="0"/>
                </a:moveTo>
                <a:lnTo>
                  <a:pt x="428066" y="0"/>
                </a:lnTo>
                <a:lnTo>
                  <a:pt x="428157" y="200837"/>
                </a:lnTo>
                <a:lnTo>
                  <a:pt x="428272" y="202285"/>
                </a:lnTo>
                <a:lnTo>
                  <a:pt x="428385" y="203708"/>
                </a:lnTo>
                <a:lnTo>
                  <a:pt x="428481" y="204914"/>
                </a:lnTo>
                <a:lnTo>
                  <a:pt x="428591" y="206298"/>
                </a:lnTo>
                <a:lnTo>
                  <a:pt x="428706" y="207743"/>
                </a:lnTo>
                <a:lnTo>
                  <a:pt x="430628" y="214936"/>
                </a:lnTo>
                <a:lnTo>
                  <a:pt x="433831" y="221274"/>
                </a:lnTo>
                <a:lnTo>
                  <a:pt x="438315" y="226758"/>
                </a:lnTo>
                <a:lnTo>
                  <a:pt x="443842" y="231144"/>
                </a:lnTo>
                <a:lnTo>
                  <a:pt x="450407" y="234403"/>
                </a:lnTo>
                <a:lnTo>
                  <a:pt x="450625" y="234403"/>
                </a:lnTo>
                <a:lnTo>
                  <a:pt x="457573" y="236245"/>
                </a:lnTo>
                <a:lnTo>
                  <a:pt x="458296" y="236245"/>
                </a:lnTo>
                <a:lnTo>
                  <a:pt x="465162" y="236791"/>
                </a:lnTo>
                <a:lnTo>
                  <a:pt x="469620" y="236791"/>
                </a:lnTo>
                <a:lnTo>
                  <a:pt x="474827" y="236245"/>
                </a:lnTo>
                <a:lnTo>
                  <a:pt x="486765" y="234061"/>
                </a:lnTo>
                <a:lnTo>
                  <a:pt x="493534" y="231927"/>
                </a:lnTo>
                <a:lnTo>
                  <a:pt x="501065" y="228752"/>
                </a:lnTo>
                <a:lnTo>
                  <a:pt x="496210" y="206579"/>
                </a:lnTo>
                <a:lnTo>
                  <a:pt x="496149" y="206298"/>
                </a:lnTo>
                <a:lnTo>
                  <a:pt x="496027" y="205740"/>
                </a:lnTo>
                <a:lnTo>
                  <a:pt x="467834" y="205740"/>
                </a:lnTo>
                <a:lnTo>
                  <a:pt x="465277" y="204914"/>
                </a:lnTo>
                <a:lnTo>
                  <a:pt x="463831" y="203708"/>
                </a:lnTo>
                <a:lnTo>
                  <a:pt x="462203" y="202285"/>
                </a:lnTo>
                <a:lnTo>
                  <a:pt x="461519" y="199021"/>
                </a:lnTo>
                <a:lnTo>
                  <a:pt x="461441" y="0"/>
                </a:lnTo>
                <a:close/>
              </a:path>
              <a:path w="1176020" h="238125">
                <a:moveTo>
                  <a:pt x="889889" y="217665"/>
                </a:moveTo>
                <a:lnTo>
                  <a:pt x="852322" y="217665"/>
                </a:lnTo>
                <a:lnTo>
                  <a:pt x="853027" y="221274"/>
                </a:lnTo>
                <a:lnTo>
                  <a:pt x="873239" y="235521"/>
                </a:lnTo>
                <a:lnTo>
                  <a:pt x="874382" y="235775"/>
                </a:lnTo>
                <a:lnTo>
                  <a:pt x="875944" y="235775"/>
                </a:lnTo>
                <a:lnTo>
                  <a:pt x="877925" y="235521"/>
                </a:lnTo>
                <a:lnTo>
                  <a:pt x="889889" y="234403"/>
                </a:lnTo>
                <a:lnTo>
                  <a:pt x="889889" y="217665"/>
                </a:lnTo>
                <a:close/>
              </a:path>
              <a:path w="1176020" h="238125">
                <a:moveTo>
                  <a:pt x="517156" y="63639"/>
                </a:moveTo>
                <a:lnTo>
                  <a:pt x="483260" y="63639"/>
                </a:lnTo>
                <a:lnTo>
                  <a:pt x="556944" y="234950"/>
                </a:lnTo>
                <a:lnTo>
                  <a:pt x="583313" y="234950"/>
                </a:lnTo>
                <a:lnTo>
                  <a:pt x="601679" y="190766"/>
                </a:lnTo>
                <a:lnTo>
                  <a:pt x="570750" y="190766"/>
                </a:lnTo>
                <a:lnTo>
                  <a:pt x="570802" y="190639"/>
                </a:lnTo>
                <a:lnTo>
                  <a:pt x="570592" y="190391"/>
                </a:lnTo>
                <a:lnTo>
                  <a:pt x="517336" y="64066"/>
                </a:lnTo>
                <a:lnTo>
                  <a:pt x="517279" y="63931"/>
                </a:lnTo>
                <a:lnTo>
                  <a:pt x="517156" y="63639"/>
                </a:lnTo>
                <a:close/>
              </a:path>
              <a:path w="1176020" h="238125">
                <a:moveTo>
                  <a:pt x="643356" y="166090"/>
                </a:moveTo>
                <a:lnTo>
                  <a:pt x="611936" y="166090"/>
                </a:lnTo>
                <a:lnTo>
                  <a:pt x="640954" y="234950"/>
                </a:lnTo>
                <a:lnTo>
                  <a:pt x="667247" y="234950"/>
                </a:lnTo>
                <a:lnTo>
                  <a:pt x="686251" y="190766"/>
                </a:lnTo>
                <a:lnTo>
                  <a:pt x="653427" y="190766"/>
                </a:lnTo>
                <a:lnTo>
                  <a:pt x="653480" y="190639"/>
                </a:lnTo>
                <a:lnTo>
                  <a:pt x="653274" y="190391"/>
                </a:lnTo>
                <a:lnTo>
                  <a:pt x="643356" y="166090"/>
                </a:lnTo>
                <a:close/>
              </a:path>
              <a:path w="1176020" h="238125">
                <a:moveTo>
                  <a:pt x="882260" y="154863"/>
                </a:moveTo>
                <a:lnTo>
                  <a:pt x="818527" y="154863"/>
                </a:lnTo>
                <a:lnTo>
                  <a:pt x="825614" y="155524"/>
                </a:lnTo>
                <a:lnTo>
                  <a:pt x="839685" y="158203"/>
                </a:lnTo>
                <a:lnTo>
                  <a:pt x="845121" y="159613"/>
                </a:lnTo>
                <a:lnTo>
                  <a:pt x="848931" y="161099"/>
                </a:lnTo>
                <a:lnTo>
                  <a:pt x="848931" y="181000"/>
                </a:lnTo>
                <a:lnTo>
                  <a:pt x="819666" y="206579"/>
                </a:lnTo>
                <a:lnTo>
                  <a:pt x="800455" y="209499"/>
                </a:lnTo>
                <a:lnTo>
                  <a:pt x="889889" y="209499"/>
                </a:lnTo>
                <a:lnTo>
                  <a:pt x="889889" y="206298"/>
                </a:lnTo>
                <a:lnTo>
                  <a:pt x="885037" y="205968"/>
                </a:lnTo>
                <a:lnTo>
                  <a:pt x="882535" y="205740"/>
                </a:lnTo>
                <a:lnTo>
                  <a:pt x="882212" y="205346"/>
                </a:lnTo>
                <a:lnTo>
                  <a:pt x="882260" y="154863"/>
                </a:lnTo>
                <a:close/>
              </a:path>
              <a:path w="1176020" h="238125">
                <a:moveTo>
                  <a:pt x="494817" y="200215"/>
                </a:moveTo>
                <a:lnTo>
                  <a:pt x="487984" y="202285"/>
                </a:lnTo>
                <a:lnTo>
                  <a:pt x="482879" y="203708"/>
                </a:lnTo>
                <a:lnTo>
                  <a:pt x="476186" y="205193"/>
                </a:lnTo>
                <a:lnTo>
                  <a:pt x="471365" y="205740"/>
                </a:lnTo>
                <a:lnTo>
                  <a:pt x="496027" y="205740"/>
                </a:lnTo>
                <a:lnTo>
                  <a:pt x="494817" y="200215"/>
                </a:lnTo>
                <a:close/>
              </a:path>
              <a:path w="1176020" h="238125">
                <a:moveTo>
                  <a:pt x="596176" y="63931"/>
                </a:moveTo>
                <a:lnTo>
                  <a:pt x="563841" y="63931"/>
                </a:lnTo>
                <a:lnTo>
                  <a:pt x="593204" y="135750"/>
                </a:lnTo>
                <a:lnTo>
                  <a:pt x="570903" y="190391"/>
                </a:lnTo>
                <a:lnTo>
                  <a:pt x="570697" y="190639"/>
                </a:lnTo>
                <a:lnTo>
                  <a:pt x="570750" y="190766"/>
                </a:lnTo>
                <a:lnTo>
                  <a:pt x="601679" y="190766"/>
                </a:lnTo>
                <a:lnTo>
                  <a:pt x="611936" y="166090"/>
                </a:lnTo>
                <a:lnTo>
                  <a:pt x="643356" y="166090"/>
                </a:lnTo>
                <a:lnTo>
                  <a:pt x="630974" y="135750"/>
                </a:lnTo>
                <a:lnTo>
                  <a:pt x="643607" y="104457"/>
                </a:lnTo>
                <a:lnTo>
                  <a:pt x="612013" y="104457"/>
                </a:lnTo>
                <a:lnTo>
                  <a:pt x="596228" y="64066"/>
                </a:lnTo>
                <a:lnTo>
                  <a:pt x="596176" y="63931"/>
                </a:lnTo>
                <a:close/>
              </a:path>
              <a:path w="1176020" h="238125">
                <a:moveTo>
                  <a:pt x="740930" y="63639"/>
                </a:moveTo>
                <a:lnTo>
                  <a:pt x="706666" y="63639"/>
                </a:lnTo>
                <a:lnTo>
                  <a:pt x="653584" y="190391"/>
                </a:lnTo>
                <a:lnTo>
                  <a:pt x="653375" y="190639"/>
                </a:lnTo>
                <a:lnTo>
                  <a:pt x="653427" y="190766"/>
                </a:lnTo>
                <a:lnTo>
                  <a:pt x="686251" y="190766"/>
                </a:lnTo>
                <a:lnTo>
                  <a:pt x="740747" y="64066"/>
                </a:lnTo>
                <a:lnTo>
                  <a:pt x="740805" y="63931"/>
                </a:lnTo>
                <a:lnTo>
                  <a:pt x="740930" y="63639"/>
                </a:lnTo>
                <a:close/>
              </a:path>
              <a:path w="1176020" h="238125">
                <a:moveTo>
                  <a:pt x="872266" y="90919"/>
                </a:moveTo>
                <a:lnTo>
                  <a:pt x="810488" y="90919"/>
                </a:lnTo>
                <a:lnTo>
                  <a:pt x="819151" y="91547"/>
                </a:lnTo>
                <a:lnTo>
                  <a:pt x="826774" y="93432"/>
                </a:lnTo>
                <a:lnTo>
                  <a:pt x="848914" y="128168"/>
                </a:lnTo>
                <a:lnTo>
                  <a:pt x="848931" y="132702"/>
                </a:lnTo>
                <a:lnTo>
                  <a:pt x="882245" y="132702"/>
                </a:lnTo>
                <a:lnTo>
                  <a:pt x="882132" y="128816"/>
                </a:lnTo>
                <a:lnTo>
                  <a:pt x="881062" y="115006"/>
                </a:lnTo>
                <a:lnTo>
                  <a:pt x="877593" y="101741"/>
                </a:lnTo>
                <a:lnTo>
                  <a:pt x="877520" y="101463"/>
                </a:lnTo>
                <a:lnTo>
                  <a:pt x="872266" y="90919"/>
                </a:lnTo>
                <a:close/>
              </a:path>
              <a:path w="1176020" h="238125">
                <a:moveTo>
                  <a:pt x="812571" y="60883"/>
                </a:moveTo>
                <a:lnTo>
                  <a:pt x="771929" y="69907"/>
                </a:lnTo>
                <a:lnTo>
                  <a:pt x="743432" y="86537"/>
                </a:lnTo>
                <a:lnTo>
                  <a:pt x="757415" y="112255"/>
                </a:lnTo>
                <a:lnTo>
                  <a:pt x="766264" y="106488"/>
                </a:lnTo>
                <a:lnTo>
                  <a:pt x="774219" y="101741"/>
                </a:lnTo>
                <a:lnTo>
                  <a:pt x="781280" y="98016"/>
                </a:lnTo>
                <a:lnTo>
                  <a:pt x="787450" y="95313"/>
                </a:lnTo>
                <a:lnTo>
                  <a:pt x="795083" y="92392"/>
                </a:lnTo>
                <a:lnTo>
                  <a:pt x="802767" y="90919"/>
                </a:lnTo>
                <a:lnTo>
                  <a:pt x="872266" y="90919"/>
                </a:lnTo>
                <a:lnTo>
                  <a:pt x="871619" y="89621"/>
                </a:lnTo>
                <a:lnTo>
                  <a:pt x="863358" y="79476"/>
                </a:lnTo>
                <a:lnTo>
                  <a:pt x="853099" y="71342"/>
                </a:lnTo>
                <a:lnTo>
                  <a:pt x="841217" y="65532"/>
                </a:lnTo>
                <a:lnTo>
                  <a:pt x="827709" y="62045"/>
                </a:lnTo>
                <a:lnTo>
                  <a:pt x="812571" y="60883"/>
                </a:lnTo>
                <a:close/>
              </a:path>
              <a:path w="1176020" h="238125">
                <a:moveTo>
                  <a:pt x="659968" y="63931"/>
                </a:moveTo>
                <a:lnTo>
                  <a:pt x="628002" y="63931"/>
                </a:lnTo>
                <a:lnTo>
                  <a:pt x="612013" y="104457"/>
                </a:lnTo>
                <a:lnTo>
                  <a:pt x="643607" y="104457"/>
                </a:lnTo>
                <a:lnTo>
                  <a:pt x="659913" y="64066"/>
                </a:lnTo>
                <a:lnTo>
                  <a:pt x="659968" y="63931"/>
                </a:lnTo>
                <a:close/>
              </a:path>
              <a:path w="1176020" h="238125">
                <a:moveTo>
                  <a:pt x="1090942" y="60883"/>
                </a:moveTo>
                <a:lnTo>
                  <a:pt x="1046861" y="72936"/>
                </a:lnTo>
                <a:lnTo>
                  <a:pt x="1016381" y="104978"/>
                </a:lnTo>
                <a:lnTo>
                  <a:pt x="1006158" y="136988"/>
                </a:lnTo>
                <a:lnTo>
                  <a:pt x="1006129" y="137146"/>
                </a:lnTo>
                <a:lnTo>
                  <a:pt x="1005463" y="148539"/>
                </a:lnTo>
                <a:lnTo>
                  <a:pt x="1005446" y="148831"/>
                </a:lnTo>
                <a:lnTo>
                  <a:pt x="1005735" y="155409"/>
                </a:lnTo>
                <a:lnTo>
                  <a:pt x="1019444" y="198242"/>
                </a:lnTo>
                <a:lnTo>
                  <a:pt x="1049355" y="227054"/>
                </a:lnTo>
                <a:lnTo>
                  <a:pt x="1082865" y="237634"/>
                </a:lnTo>
                <a:lnTo>
                  <a:pt x="1084293" y="237634"/>
                </a:lnTo>
                <a:lnTo>
                  <a:pt x="1091247" y="237972"/>
                </a:lnTo>
                <a:lnTo>
                  <a:pt x="1129636" y="229546"/>
                </a:lnTo>
                <a:lnTo>
                  <a:pt x="1155034" y="209499"/>
                </a:lnTo>
                <a:lnTo>
                  <a:pt x="1092136" y="209499"/>
                </a:lnTo>
                <a:lnTo>
                  <a:pt x="1085531" y="209068"/>
                </a:lnTo>
                <a:lnTo>
                  <a:pt x="1052251" y="189415"/>
                </a:lnTo>
                <a:lnTo>
                  <a:pt x="1040320" y="163042"/>
                </a:lnTo>
                <a:lnTo>
                  <a:pt x="1174064" y="163042"/>
                </a:lnTo>
                <a:lnTo>
                  <a:pt x="1175207" y="158534"/>
                </a:lnTo>
                <a:lnTo>
                  <a:pt x="1175778" y="155409"/>
                </a:lnTo>
                <a:lnTo>
                  <a:pt x="1175778" y="148539"/>
                </a:lnTo>
                <a:lnTo>
                  <a:pt x="1175109" y="137146"/>
                </a:lnTo>
                <a:lnTo>
                  <a:pt x="1175100" y="136988"/>
                </a:lnTo>
                <a:lnTo>
                  <a:pt x="1174833" y="135534"/>
                </a:lnTo>
                <a:lnTo>
                  <a:pt x="1039571" y="135534"/>
                </a:lnTo>
                <a:lnTo>
                  <a:pt x="1039885" y="131000"/>
                </a:lnTo>
                <a:lnTo>
                  <a:pt x="1066038" y="96354"/>
                </a:lnTo>
                <a:lnTo>
                  <a:pt x="1091247" y="89662"/>
                </a:lnTo>
                <a:lnTo>
                  <a:pt x="1154111" y="89662"/>
                </a:lnTo>
                <a:lnTo>
                  <a:pt x="1152091" y="87185"/>
                </a:lnTo>
                <a:lnTo>
                  <a:pt x="1114640" y="63933"/>
                </a:lnTo>
                <a:lnTo>
                  <a:pt x="1103187" y="61646"/>
                </a:lnTo>
                <a:lnTo>
                  <a:pt x="1090942" y="60883"/>
                </a:lnTo>
                <a:close/>
              </a:path>
              <a:path w="1176020" h="238125">
                <a:moveTo>
                  <a:pt x="946492" y="63639"/>
                </a:moveTo>
                <a:lnTo>
                  <a:pt x="914374" y="63639"/>
                </a:lnTo>
                <a:lnTo>
                  <a:pt x="914374" y="234924"/>
                </a:lnTo>
                <a:lnTo>
                  <a:pt x="947750" y="234924"/>
                </a:lnTo>
                <a:lnTo>
                  <a:pt x="947750" y="131000"/>
                </a:lnTo>
                <a:lnTo>
                  <a:pt x="951003" y="123294"/>
                </a:lnTo>
                <a:lnTo>
                  <a:pt x="983992" y="97396"/>
                </a:lnTo>
                <a:lnTo>
                  <a:pt x="993845" y="95446"/>
                </a:lnTo>
                <a:lnTo>
                  <a:pt x="992961" y="95446"/>
                </a:lnTo>
                <a:lnTo>
                  <a:pt x="1006182" y="94424"/>
                </a:lnTo>
                <a:lnTo>
                  <a:pt x="1006182" y="88379"/>
                </a:lnTo>
                <a:lnTo>
                  <a:pt x="944626" y="88379"/>
                </a:lnTo>
                <a:lnTo>
                  <a:pt x="946439" y="64342"/>
                </a:lnTo>
                <a:lnTo>
                  <a:pt x="946492" y="63639"/>
                </a:lnTo>
                <a:close/>
              </a:path>
              <a:path w="1176020" h="238125">
                <a:moveTo>
                  <a:pt x="1137183" y="179692"/>
                </a:moveTo>
                <a:lnTo>
                  <a:pt x="1105461" y="207773"/>
                </a:lnTo>
                <a:lnTo>
                  <a:pt x="1092136" y="209499"/>
                </a:lnTo>
                <a:lnTo>
                  <a:pt x="1155034" y="209499"/>
                </a:lnTo>
                <a:lnTo>
                  <a:pt x="1158563" y="204747"/>
                </a:lnTo>
                <a:lnTo>
                  <a:pt x="1163221" y="196848"/>
                </a:lnTo>
                <a:lnTo>
                  <a:pt x="1167523" y="187794"/>
                </a:lnTo>
                <a:lnTo>
                  <a:pt x="1137183" y="179692"/>
                </a:lnTo>
                <a:close/>
              </a:path>
              <a:path w="1176020" h="238125">
                <a:moveTo>
                  <a:pt x="1154111" y="89662"/>
                </a:moveTo>
                <a:lnTo>
                  <a:pt x="1091247" y="89662"/>
                </a:lnTo>
                <a:lnTo>
                  <a:pt x="1098012" y="90079"/>
                </a:lnTo>
                <a:lnTo>
                  <a:pt x="1104493" y="91332"/>
                </a:lnTo>
                <a:lnTo>
                  <a:pt x="1135329" y="114719"/>
                </a:lnTo>
                <a:lnTo>
                  <a:pt x="1143203" y="135534"/>
                </a:lnTo>
                <a:lnTo>
                  <a:pt x="1174833" y="135534"/>
                </a:lnTo>
                <a:lnTo>
                  <a:pt x="1173071" y="125942"/>
                </a:lnTo>
                <a:lnTo>
                  <a:pt x="1169670" y="115281"/>
                </a:lnTo>
                <a:lnTo>
                  <a:pt x="1164920" y="105130"/>
                </a:lnTo>
                <a:lnTo>
                  <a:pt x="1159017" y="95677"/>
                </a:lnTo>
                <a:lnTo>
                  <a:pt x="1154111" y="89662"/>
                </a:lnTo>
                <a:close/>
              </a:path>
              <a:path w="1176020" h="238125">
                <a:moveTo>
                  <a:pt x="998774" y="62852"/>
                </a:moveTo>
                <a:lnTo>
                  <a:pt x="992378" y="62852"/>
                </a:lnTo>
                <a:lnTo>
                  <a:pt x="990206" y="63042"/>
                </a:lnTo>
                <a:lnTo>
                  <a:pt x="950023" y="82143"/>
                </a:lnTo>
                <a:lnTo>
                  <a:pt x="944626" y="88379"/>
                </a:lnTo>
                <a:lnTo>
                  <a:pt x="1006182" y="88379"/>
                </a:lnTo>
                <a:lnTo>
                  <a:pt x="1006182" y="64160"/>
                </a:lnTo>
                <a:lnTo>
                  <a:pt x="1001382" y="63220"/>
                </a:lnTo>
                <a:lnTo>
                  <a:pt x="998774" y="62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72062" y="5748807"/>
            <a:ext cx="1898726" cy="30280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759532" y="4209193"/>
            <a:ext cx="7075805" cy="184848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629920">
              <a:lnSpc>
                <a:spcPts val="2850"/>
              </a:lnSpc>
              <a:spcBef>
                <a:spcPts val="215"/>
              </a:spcBef>
              <a:tabLst>
                <a:tab pos="2879725" algn="l"/>
                <a:tab pos="5499735" algn="l"/>
              </a:tabLst>
            </a:pP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Regelmäßige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sind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entscheidend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für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Aufrechterhaltung</a:t>
            </a:r>
            <a:r>
              <a:rPr dirty="0" sz="24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48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760"/>
              </a:lnSpc>
              <a:tabLst>
                <a:tab pos="5847080" algn="l"/>
              </a:tabLst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ermöglicht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35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  <a:spcBef>
                <a:spcPts val="4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sicherstellen,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dass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Ihr</a:t>
            </a:r>
            <a:r>
              <a:rPr dirty="0" sz="24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regelmäßig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endParaRPr sz="2400">
              <a:latin typeface="Trebuchet MS"/>
              <a:cs typeface="Trebuchet MS"/>
            </a:endParaRPr>
          </a:p>
          <a:p>
            <a:pPr marL="1289685">
              <a:lnSpc>
                <a:spcPts val="2865"/>
              </a:lnSpc>
              <a:tabLst>
                <a:tab pos="4997450" algn="l"/>
              </a:tabLst>
            </a:pP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andere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überprüft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wird.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4822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20"/>
              </a:spcBef>
            </a:pPr>
            <a:r>
              <a:rPr dirty="0" spc="-110"/>
              <a:t>Strategie</a:t>
            </a:r>
            <a:r>
              <a:rPr dirty="0" spc="-170"/>
              <a:t> </a:t>
            </a:r>
            <a:r>
              <a:rPr dirty="0" spc="-295"/>
              <a:t>3:</a:t>
            </a:r>
            <a:r>
              <a:rPr dirty="0" spc="-165"/>
              <a:t> </a:t>
            </a:r>
            <a:r>
              <a:rPr dirty="0" spc="-80"/>
              <a:t>Malwarebytes</a:t>
            </a:r>
            <a:r>
              <a:rPr dirty="0" spc="-165"/>
              <a:t> </a:t>
            </a:r>
            <a:r>
              <a:rPr dirty="0" spc="-75"/>
              <a:t>Chameleon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5311" y="2629230"/>
            <a:ext cx="1609750" cy="23797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7718577" y="2988119"/>
            <a:ext cx="1099185" cy="306070"/>
          </a:xfrm>
          <a:custGeom>
            <a:avLst/>
            <a:gdLst/>
            <a:ahLst/>
            <a:cxnLst/>
            <a:rect l="l" t="t" r="r" b="b"/>
            <a:pathLst>
              <a:path w="1099184" h="306070">
                <a:moveTo>
                  <a:pt x="122135" y="9144"/>
                </a:moveTo>
                <a:lnTo>
                  <a:pt x="95758" y="9144"/>
                </a:lnTo>
                <a:lnTo>
                  <a:pt x="0" y="237985"/>
                </a:lnTo>
                <a:lnTo>
                  <a:pt x="36576" y="237985"/>
                </a:lnTo>
                <a:lnTo>
                  <a:pt x="64300" y="170408"/>
                </a:lnTo>
                <a:lnTo>
                  <a:pt x="189151" y="170408"/>
                </a:lnTo>
                <a:lnTo>
                  <a:pt x="176912" y="140957"/>
                </a:lnTo>
                <a:lnTo>
                  <a:pt x="74117" y="140957"/>
                </a:lnTo>
                <a:lnTo>
                  <a:pt x="108762" y="57099"/>
                </a:lnTo>
                <a:lnTo>
                  <a:pt x="142064" y="57099"/>
                </a:lnTo>
                <a:lnTo>
                  <a:pt x="122135" y="9144"/>
                </a:lnTo>
                <a:close/>
              </a:path>
              <a:path w="1099184" h="306070">
                <a:moveTo>
                  <a:pt x="189151" y="170408"/>
                </a:moveTo>
                <a:lnTo>
                  <a:pt x="152996" y="170408"/>
                </a:lnTo>
                <a:lnTo>
                  <a:pt x="181025" y="237985"/>
                </a:lnTo>
                <a:lnTo>
                  <a:pt x="217233" y="237985"/>
                </a:lnTo>
                <a:lnTo>
                  <a:pt x="189151" y="170408"/>
                </a:lnTo>
                <a:close/>
              </a:path>
              <a:path w="1099184" h="306070">
                <a:moveTo>
                  <a:pt x="142064" y="57099"/>
                </a:moveTo>
                <a:lnTo>
                  <a:pt x="108762" y="57099"/>
                </a:lnTo>
                <a:lnTo>
                  <a:pt x="142963" y="140957"/>
                </a:lnTo>
                <a:lnTo>
                  <a:pt x="176912" y="140957"/>
                </a:lnTo>
                <a:lnTo>
                  <a:pt x="142064" y="57099"/>
                </a:lnTo>
                <a:close/>
              </a:path>
              <a:path w="1099184" h="306070">
                <a:moveTo>
                  <a:pt x="259740" y="66687"/>
                </a:moveTo>
                <a:lnTo>
                  <a:pt x="228219" y="66687"/>
                </a:lnTo>
                <a:lnTo>
                  <a:pt x="228219" y="237985"/>
                </a:lnTo>
                <a:lnTo>
                  <a:pt x="261594" y="237985"/>
                </a:lnTo>
                <a:lnTo>
                  <a:pt x="261594" y="135458"/>
                </a:lnTo>
                <a:lnTo>
                  <a:pt x="263779" y="128181"/>
                </a:lnTo>
                <a:lnTo>
                  <a:pt x="298869" y="97243"/>
                </a:lnTo>
                <a:lnTo>
                  <a:pt x="305981" y="95465"/>
                </a:lnTo>
                <a:lnTo>
                  <a:pt x="368176" y="95465"/>
                </a:lnTo>
                <a:lnTo>
                  <a:pt x="367290" y="93091"/>
                </a:lnTo>
                <a:lnTo>
                  <a:pt x="257111" y="93091"/>
                </a:lnTo>
                <a:lnTo>
                  <a:pt x="259697" y="67121"/>
                </a:lnTo>
                <a:lnTo>
                  <a:pt x="259740" y="66687"/>
                </a:lnTo>
                <a:close/>
              </a:path>
              <a:path w="1099184" h="306070">
                <a:moveTo>
                  <a:pt x="368176" y="95465"/>
                </a:moveTo>
                <a:lnTo>
                  <a:pt x="322592" y="95465"/>
                </a:lnTo>
                <a:lnTo>
                  <a:pt x="329577" y="99034"/>
                </a:lnTo>
                <a:lnTo>
                  <a:pt x="334086" y="106172"/>
                </a:lnTo>
                <a:lnTo>
                  <a:pt x="337077" y="112489"/>
                </a:lnTo>
                <a:lnTo>
                  <a:pt x="339212" y="120738"/>
                </a:lnTo>
                <a:lnTo>
                  <a:pt x="340492" y="130921"/>
                </a:lnTo>
                <a:lnTo>
                  <a:pt x="340918" y="143040"/>
                </a:lnTo>
                <a:lnTo>
                  <a:pt x="340918" y="237985"/>
                </a:lnTo>
                <a:lnTo>
                  <a:pt x="374230" y="237985"/>
                </a:lnTo>
                <a:lnTo>
                  <a:pt x="374162" y="135458"/>
                </a:lnTo>
                <a:lnTo>
                  <a:pt x="369938" y="100190"/>
                </a:lnTo>
                <a:lnTo>
                  <a:pt x="368176" y="95465"/>
                </a:lnTo>
                <a:close/>
              </a:path>
              <a:path w="1099184" h="306070">
                <a:moveTo>
                  <a:pt x="320700" y="63944"/>
                </a:moveTo>
                <a:lnTo>
                  <a:pt x="312674" y="64297"/>
                </a:lnTo>
                <a:lnTo>
                  <a:pt x="313038" y="64297"/>
                </a:lnTo>
                <a:lnTo>
                  <a:pt x="305140" y="65355"/>
                </a:lnTo>
                <a:lnTo>
                  <a:pt x="305431" y="65355"/>
                </a:lnTo>
                <a:lnTo>
                  <a:pt x="298604" y="66907"/>
                </a:lnTo>
                <a:lnTo>
                  <a:pt x="291477" y="69215"/>
                </a:lnTo>
                <a:lnTo>
                  <a:pt x="258279" y="90970"/>
                </a:lnTo>
                <a:lnTo>
                  <a:pt x="257111" y="93091"/>
                </a:lnTo>
                <a:lnTo>
                  <a:pt x="367290" y="93091"/>
                </a:lnTo>
                <a:lnTo>
                  <a:pt x="366991" y="92290"/>
                </a:lnTo>
                <a:lnTo>
                  <a:pt x="362775" y="85496"/>
                </a:lnTo>
                <a:lnTo>
                  <a:pt x="358622" y="78663"/>
                </a:lnTo>
                <a:lnTo>
                  <a:pt x="327768" y="64297"/>
                </a:lnTo>
                <a:lnTo>
                  <a:pt x="320700" y="63944"/>
                </a:lnTo>
                <a:close/>
              </a:path>
              <a:path w="1099184" h="306070">
                <a:moveTo>
                  <a:pt x="420090" y="244297"/>
                </a:moveTo>
                <a:lnTo>
                  <a:pt x="397192" y="262216"/>
                </a:lnTo>
                <a:lnTo>
                  <a:pt x="404093" y="271805"/>
                </a:lnTo>
                <a:lnTo>
                  <a:pt x="404861" y="272846"/>
                </a:lnTo>
                <a:lnTo>
                  <a:pt x="439715" y="299917"/>
                </a:lnTo>
                <a:lnTo>
                  <a:pt x="476961" y="305854"/>
                </a:lnTo>
                <a:lnTo>
                  <a:pt x="487891" y="305344"/>
                </a:lnTo>
                <a:lnTo>
                  <a:pt x="527624" y="293058"/>
                </a:lnTo>
                <a:lnTo>
                  <a:pt x="546133" y="276796"/>
                </a:lnTo>
                <a:lnTo>
                  <a:pt x="476961" y="276796"/>
                </a:lnTo>
                <a:lnTo>
                  <a:pt x="470930" y="276484"/>
                </a:lnTo>
                <a:lnTo>
                  <a:pt x="469590" y="276484"/>
                </a:lnTo>
                <a:lnTo>
                  <a:pt x="461187" y="275139"/>
                </a:lnTo>
                <a:lnTo>
                  <a:pt x="426279" y="253136"/>
                </a:lnTo>
                <a:lnTo>
                  <a:pt x="420090" y="244297"/>
                </a:lnTo>
                <a:close/>
              </a:path>
              <a:path w="1099184" h="306070">
                <a:moveTo>
                  <a:pt x="560895" y="218706"/>
                </a:moveTo>
                <a:lnTo>
                  <a:pt x="528980" y="218706"/>
                </a:lnTo>
                <a:lnTo>
                  <a:pt x="527596" y="232257"/>
                </a:lnTo>
                <a:lnTo>
                  <a:pt x="527561" y="232854"/>
                </a:lnTo>
                <a:lnTo>
                  <a:pt x="527459" y="234620"/>
                </a:lnTo>
                <a:lnTo>
                  <a:pt x="502691" y="271805"/>
                </a:lnTo>
                <a:lnTo>
                  <a:pt x="476961" y="276796"/>
                </a:lnTo>
                <a:lnTo>
                  <a:pt x="546133" y="276796"/>
                </a:lnTo>
                <a:lnTo>
                  <a:pt x="560399" y="240144"/>
                </a:lnTo>
                <a:lnTo>
                  <a:pt x="560514" y="238318"/>
                </a:lnTo>
                <a:lnTo>
                  <a:pt x="560554" y="237688"/>
                </a:lnTo>
                <a:lnTo>
                  <a:pt x="560657" y="236040"/>
                </a:lnTo>
                <a:lnTo>
                  <a:pt x="560746" y="234620"/>
                </a:lnTo>
                <a:lnTo>
                  <a:pt x="560857" y="232854"/>
                </a:lnTo>
                <a:lnTo>
                  <a:pt x="560895" y="218706"/>
                </a:lnTo>
                <a:close/>
              </a:path>
              <a:path w="1099184" h="306070">
                <a:moveTo>
                  <a:pt x="475107" y="63944"/>
                </a:moveTo>
                <a:lnTo>
                  <a:pt x="435465" y="74984"/>
                </a:lnTo>
                <a:lnTo>
                  <a:pt x="407730" y="104159"/>
                </a:lnTo>
                <a:lnTo>
                  <a:pt x="395462" y="143988"/>
                </a:lnTo>
                <a:lnTo>
                  <a:pt x="395109" y="152781"/>
                </a:lnTo>
                <a:lnTo>
                  <a:pt x="395466" y="160807"/>
                </a:lnTo>
                <a:lnTo>
                  <a:pt x="395476" y="161046"/>
                </a:lnTo>
                <a:lnTo>
                  <a:pt x="408066" y="199975"/>
                </a:lnTo>
                <a:lnTo>
                  <a:pt x="435963" y="228858"/>
                </a:lnTo>
                <a:lnTo>
                  <a:pt x="475703" y="240144"/>
                </a:lnTo>
                <a:lnTo>
                  <a:pt x="485107" y="239530"/>
                </a:lnTo>
                <a:lnTo>
                  <a:pt x="522721" y="224243"/>
                </a:lnTo>
                <a:lnTo>
                  <a:pt x="528980" y="218706"/>
                </a:lnTo>
                <a:lnTo>
                  <a:pt x="560895" y="218706"/>
                </a:lnTo>
                <a:lnTo>
                  <a:pt x="560895" y="210096"/>
                </a:lnTo>
                <a:lnTo>
                  <a:pt x="474256" y="210096"/>
                </a:lnTo>
                <a:lnTo>
                  <a:pt x="467448" y="208661"/>
                </a:lnTo>
                <a:lnTo>
                  <a:pt x="435571" y="181851"/>
                </a:lnTo>
                <a:lnTo>
                  <a:pt x="428713" y="146088"/>
                </a:lnTo>
                <a:lnTo>
                  <a:pt x="429920" y="139077"/>
                </a:lnTo>
                <a:lnTo>
                  <a:pt x="432358" y="132041"/>
                </a:lnTo>
                <a:lnTo>
                  <a:pt x="434784" y="124955"/>
                </a:lnTo>
                <a:lnTo>
                  <a:pt x="464146" y="96507"/>
                </a:lnTo>
                <a:lnTo>
                  <a:pt x="471170" y="94869"/>
                </a:lnTo>
                <a:lnTo>
                  <a:pt x="560895" y="94869"/>
                </a:lnTo>
                <a:lnTo>
                  <a:pt x="560895" y="87807"/>
                </a:lnTo>
                <a:lnTo>
                  <a:pt x="530339" y="87807"/>
                </a:lnTo>
                <a:lnTo>
                  <a:pt x="530313" y="86976"/>
                </a:lnTo>
                <a:lnTo>
                  <a:pt x="524738" y="82727"/>
                </a:lnTo>
                <a:lnTo>
                  <a:pt x="513842" y="75247"/>
                </a:lnTo>
                <a:lnTo>
                  <a:pt x="505284" y="70298"/>
                </a:lnTo>
                <a:lnTo>
                  <a:pt x="495974" y="66767"/>
                </a:lnTo>
                <a:lnTo>
                  <a:pt x="485915" y="64649"/>
                </a:lnTo>
                <a:lnTo>
                  <a:pt x="475107" y="63944"/>
                </a:lnTo>
                <a:close/>
              </a:path>
              <a:path w="1099184" h="306070">
                <a:moveTo>
                  <a:pt x="560895" y="94869"/>
                </a:moveTo>
                <a:lnTo>
                  <a:pt x="485838" y="94869"/>
                </a:lnTo>
                <a:lnTo>
                  <a:pt x="492429" y="96354"/>
                </a:lnTo>
                <a:lnTo>
                  <a:pt x="505256" y="102298"/>
                </a:lnTo>
                <a:lnTo>
                  <a:pt x="511035" y="106514"/>
                </a:lnTo>
                <a:lnTo>
                  <a:pt x="516140" y="111963"/>
                </a:lnTo>
                <a:lnTo>
                  <a:pt x="521296" y="117373"/>
                </a:lnTo>
                <a:lnTo>
                  <a:pt x="525106" y="123139"/>
                </a:lnTo>
                <a:lnTo>
                  <a:pt x="527596" y="129286"/>
                </a:lnTo>
                <a:lnTo>
                  <a:pt x="527491" y="177219"/>
                </a:lnTo>
                <a:lnTo>
                  <a:pt x="492328" y="209118"/>
                </a:lnTo>
                <a:lnTo>
                  <a:pt x="487006" y="210096"/>
                </a:lnTo>
                <a:lnTo>
                  <a:pt x="560895" y="210096"/>
                </a:lnTo>
                <a:lnTo>
                  <a:pt x="560895" y="94869"/>
                </a:lnTo>
                <a:close/>
              </a:path>
              <a:path w="1099184" h="306070">
                <a:moveTo>
                  <a:pt x="560895" y="66767"/>
                </a:moveTo>
                <a:lnTo>
                  <a:pt x="529681" y="66767"/>
                </a:lnTo>
                <a:lnTo>
                  <a:pt x="530081" y="79568"/>
                </a:lnTo>
                <a:lnTo>
                  <a:pt x="530180" y="82727"/>
                </a:lnTo>
                <a:lnTo>
                  <a:pt x="530246" y="84833"/>
                </a:lnTo>
                <a:lnTo>
                  <a:pt x="530339" y="87807"/>
                </a:lnTo>
                <a:lnTo>
                  <a:pt x="560895" y="87807"/>
                </a:lnTo>
                <a:lnTo>
                  <a:pt x="560895" y="66767"/>
                </a:lnTo>
                <a:close/>
              </a:path>
              <a:path w="1099184" h="306070">
                <a:moveTo>
                  <a:pt x="626046" y="66687"/>
                </a:moveTo>
                <a:lnTo>
                  <a:pt x="593928" y="66687"/>
                </a:lnTo>
                <a:lnTo>
                  <a:pt x="593928" y="237985"/>
                </a:lnTo>
                <a:lnTo>
                  <a:pt x="627303" y="237985"/>
                </a:lnTo>
                <a:lnTo>
                  <a:pt x="627303" y="134048"/>
                </a:lnTo>
                <a:lnTo>
                  <a:pt x="630556" y="126342"/>
                </a:lnTo>
                <a:lnTo>
                  <a:pt x="663546" y="100444"/>
                </a:lnTo>
                <a:lnTo>
                  <a:pt x="685736" y="97472"/>
                </a:lnTo>
                <a:lnTo>
                  <a:pt x="685736" y="91427"/>
                </a:lnTo>
                <a:lnTo>
                  <a:pt x="624179" y="91427"/>
                </a:lnTo>
                <a:lnTo>
                  <a:pt x="625992" y="67403"/>
                </a:lnTo>
                <a:lnTo>
                  <a:pt x="626046" y="66687"/>
                </a:lnTo>
                <a:close/>
              </a:path>
              <a:path w="1099184" h="306070">
                <a:moveTo>
                  <a:pt x="678327" y="65900"/>
                </a:moveTo>
                <a:lnTo>
                  <a:pt x="671931" y="65900"/>
                </a:lnTo>
                <a:lnTo>
                  <a:pt x="669759" y="66103"/>
                </a:lnTo>
                <a:lnTo>
                  <a:pt x="629577" y="85191"/>
                </a:lnTo>
                <a:lnTo>
                  <a:pt x="624179" y="91427"/>
                </a:lnTo>
                <a:lnTo>
                  <a:pt x="685736" y="91427"/>
                </a:lnTo>
                <a:lnTo>
                  <a:pt x="685736" y="67208"/>
                </a:lnTo>
                <a:lnTo>
                  <a:pt x="680935" y="66268"/>
                </a:lnTo>
                <a:lnTo>
                  <a:pt x="678327" y="65900"/>
                </a:lnTo>
                <a:close/>
              </a:path>
              <a:path w="1099184" h="306070">
                <a:moveTo>
                  <a:pt x="734187" y="3060"/>
                </a:moveTo>
                <a:lnTo>
                  <a:pt x="700798" y="3060"/>
                </a:lnTo>
                <a:lnTo>
                  <a:pt x="700798" y="46177"/>
                </a:lnTo>
                <a:lnTo>
                  <a:pt x="734187" y="46177"/>
                </a:lnTo>
                <a:lnTo>
                  <a:pt x="734187" y="3060"/>
                </a:lnTo>
                <a:close/>
              </a:path>
              <a:path w="1099184" h="306070">
                <a:moveTo>
                  <a:pt x="734187" y="66687"/>
                </a:moveTo>
                <a:lnTo>
                  <a:pt x="700798" y="66687"/>
                </a:lnTo>
                <a:lnTo>
                  <a:pt x="700798" y="237985"/>
                </a:lnTo>
                <a:lnTo>
                  <a:pt x="734187" y="237985"/>
                </a:lnTo>
                <a:lnTo>
                  <a:pt x="734187" y="66687"/>
                </a:lnTo>
                <a:close/>
              </a:path>
              <a:path w="1099184" h="306070">
                <a:moveTo>
                  <a:pt x="1014107" y="63944"/>
                </a:moveTo>
                <a:lnTo>
                  <a:pt x="970013" y="75984"/>
                </a:lnTo>
                <a:lnTo>
                  <a:pt x="939533" y="108026"/>
                </a:lnTo>
                <a:lnTo>
                  <a:pt x="928616" y="151587"/>
                </a:lnTo>
                <a:lnTo>
                  <a:pt x="928598" y="151892"/>
                </a:lnTo>
                <a:lnTo>
                  <a:pt x="928887" y="158457"/>
                </a:lnTo>
                <a:lnTo>
                  <a:pt x="942601" y="201296"/>
                </a:lnTo>
                <a:lnTo>
                  <a:pt x="972515" y="230109"/>
                </a:lnTo>
                <a:lnTo>
                  <a:pt x="1006017" y="240693"/>
                </a:lnTo>
                <a:lnTo>
                  <a:pt x="1007439" y="240693"/>
                </a:lnTo>
                <a:lnTo>
                  <a:pt x="1014399" y="241033"/>
                </a:lnTo>
                <a:lnTo>
                  <a:pt x="1052790" y="232602"/>
                </a:lnTo>
                <a:lnTo>
                  <a:pt x="1078185" y="212559"/>
                </a:lnTo>
                <a:lnTo>
                  <a:pt x="1015288" y="212559"/>
                </a:lnTo>
                <a:lnTo>
                  <a:pt x="1008683" y="212126"/>
                </a:lnTo>
                <a:lnTo>
                  <a:pt x="975409" y="192468"/>
                </a:lnTo>
                <a:lnTo>
                  <a:pt x="963472" y="166090"/>
                </a:lnTo>
                <a:lnTo>
                  <a:pt x="1097216" y="166090"/>
                </a:lnTo>
                <a:lnTo>
                  <a:pt x="1098359" y="161582"/>
                </a:lnTo>
                <a:lnTo>
                  <a:pt x="1098931" y="158457"/>
                </a:lnTo>
                <a:lnTo>
                  <a:pt x="1098931" y="151587"/>
                </a:lnTo>
                <a:lnTo>
                  <a:pt x="1098261" y="140199"/>
                </a:lnTo>
                <a:lnTo>
                  <a:pt x="1098252" y="140037"/>
                </a:lnTo>
                <a:lnTo>
                  <a:pt x="1097985" y="138582"/>
                </a:lnTo>
                <a:lnTo>
                  <a:pt x="962736" y="138582"/>
                </a:lnTo>
                <a:lnTo>
                  <a:pt x="963129" y="132740"/>
                </a:lnTo>
                <a:lnTo>
                  <a:pt x="989203" y="99402"/>
                </a:lnTo>
                <a:lnTo>
                  <a:pt x="1014399" y="92710"/>
                </a:lnTo>
                <a:lnTo>
                  <a:pt x="1077261" y="92710"/>
                </a:lnTo>
                <a:lnTo>
                  <a:pt x="1075250" y="90243"/>
                </a:lnTo>
                <a:lnTo>
                  <a:pt x="1037796" y="66992"/>
                </a:lnTo>
                <a:lnTo>
                  <a:pt x="1026344" y="64706"/>
                </a:lnTo>
                <a:lnTo>
                  <a:pt x="1014107" y="63944"/>
                </a:lnTo>
                <a:close/>
              </a:path>
              <a:path w="1099184" h="306070">
                <a:moveTo>
                  <a:pt x="808151" y="95758"/>
                </a:moveTo>
                <a:lnTo>
                  <a:pt x="774839" y="95758"/>
                </a:lnTo>
                <a:lnTo>
                  <a:pt x="774839" y="237985"/>
                </a:lnTo>
                <a:lnTo>
                  <a:pt x="808151" y="237985"/>
                </a:lnTo>
                <a:lnTo>
                  <a:pt x="808151" y="95758"/>
                </a:lnTo>
                <a:close/>
              </a:path>
              <a:path w="1099184" h="306070">
                <a:moveTo>
                  <a:pt x="878179" y="95758"/>
                </a:moveTo>
                <a:lnTo>
                  <a:pt x="844880" y="95758"/>
                </a:lnTo>
                <a:lnTo>
                  <a:pt x="844880" y="237985"/>
                </a:lnTo>
                <a:lnTo>
                  <a:pt x="878179" y="237985"/>
                </a:lnTo>
                <a:lnTo>
                  <a:pt x="878179" y="95758"/>
                </a:lnTo>
                <a:close/>
              </a:path>
              <a:path w="1099184" h="306070">
                <a:moveTo>
                  <a:pt x="1060348" y="182740"/>
                </a:moveTo>
                <a:lnTo>
                  <a:pt x="1028613" y="210827"/>
                </a:lnTo>
                <a:lnTo>
                  <a:pt x="1015288" y="212559"/>
                </a:lnTo>
                <a:lnTo>
                  <a:pt x="1078185" y="212559"/>
                </a:lnTo>
                <a:lnTo>
                  <a:pt x="1081720" y="207797"/>
                </a:lnTo>
                <a:lnTo>
                  <a:pt x="1086375" y="199896"/>
                </a:lnTo>
                <a:lnTo>
                  <a:pt x="1090676" y="190842"/>
                </a:lnTo>
                <a:lnTo>
                  <a:pt x="1060348" y="182740"/>
                </a:lnTo>
                <a:close/>
              </a:path>
              <a:path w="1099184" h="306070">
                <a:moveTo>
                  <a:pt x="1077261" y="92710"/>
                </a:moveTo>
                <a:lnTo>
                  <a:pt x="1014399" y="92710"/>
                </a:lnTo>
                <a:lnTo>
                  <a:pt x="1021169" y="93128"/>
                </a:lnTo>
                <a:lnTo>
                  <a:pt x="1027650" y="94384"/>
                </a:lnTo>
                <a:lnTo>
                  <a:pt x="1058481" y="117767"/>
                </a:lnTo>
                <a:lnTo>
                  <a:pt x="1066368" y="138582"/>
                </a:lnTo>
                <a:lnTo>
                  <a:pt x="1097985" y="138582"/>
                </a:lnTo>
                <a:lnTo>
                  <a:pt x="1096223" y="128992"/>
                </a:lnTo>
                <a:lnTo>
                  <a:pt x="1092823" y="118334"/>
                </a:lnTo>
                <a:lnTo>
                  <a:pt x="1088072" y="108178"/>
                </a:lnTo>
                <a:lnTo>
                  <a:pt x="1082171" y="98732"/>
                </a:lnTo>
                <a:lnTo>
                  <a:pt x="1077261" y="92710"/>
                </a:lnTo>
                <a:close/>
              </a:path>
              <a:path w="1099184" h="306070">
                <a:moveTo>
                  <a:pt x="752906" y="66687"/>
                </a:moveTo>
                <a:lnTo>
                  <a:pt x="752906" y="95758"/>
                </a:lnTo>
                <a:lnTo>
                  <a:pt x="922045" y="95758"/>
                </a:lnTo>
                <a:lnTo>
                  <a:pt x="922045" y="70396"/>
                </a:lnTo>
                <a:lnTo>
                  <a:pt x="774852" y="70396"/>
                </a:lnTo>
                <a:lnTo>
                  <a:pt x="752906" y="66687"/>
                </a:lnTo>
                <a:close/>
              </a:path>
              <a:path w="1099184" h="306070">
                <a:moveTo>
                  <a:pt x="838479" y="11899"/>
                </a:moveTo>
                <a:lnTo>
                  <a:pt x="830745" y="11899"/>
                </a:lnTo>
                <a:lnTo>
                  <a:pt x="822053" y="12443"/>
                </a:lnTo>
                <a:lnTo>
                  <a:pt x="813298" y="14224"/>
                </a:lnTo>
                <a:lnTo>
                  <a:pt x="813632" y="14224"/>
                </a:lnTo>
                <a:lnTo>
                  <a:pt x="806704" y="16791"/>
                </a:lnTo>
                <a:lnTo>
                  <a:pt x="778418" y="49491"/>
                </a:lnTo>
                <a:lnTo>
                  <a:pt x="775210" y="64706"/>
                </a:lnTo>
                <a:lnTo>
                  <a:pt x="775085" y="66687"/>
                </a:lnTo>
                <a:lnTo>
                  <a:pt x="775048" y="67271"/>
                </a:lnTo>
                <a:lnTo>
                  <a:pt x="774937" y="69049"/>
                </a:lnTo>
                <a:lnTo>
                  <a:pt x="774852" y="70396"/>
                </a:lnTo>
                <a:lnTo>
                  <a:pt x="922045" y="70396"/>
                </a:lnTo>
                <a:lnTo>
                  <a:pt x="922045" y="70243"/>
                </a:lnTo>
                <a:lnTo>
                  <a:pt x="808151" y="70243"/>
                </a:lnTo>
                <a:lnTo>
                  <a:pt x="808270" y="66687"/>
                </a:lnTo>
                <a:lnTo>
                  <a:pt x="829729" y="42456"/>
                </a:lnTo>
                <a:lnTo>
                  <a:pt x="883131" y="42456"/>
                </a:lnTo>
                <a:lnTo>
                  <a:pt x="884580" y="39776"/>
                </a:lnTo>
                <a:lnTo>
                  <a:pt x="888834" y="33680"/>
                </a:lnTo>
                <a:lnTo>
                  <a:pt x="894664" y="30632"/>
                </a:lnTo>
                <a:lnTo>
                  <a:pt x="932273" y="30632"/>
                </a:lnTo>
                <a:lnTo>
                  <a:pt x="937530" y="17729"/>
                </a:lnTo>
                <a:lnTo>
                  <a:pt x="859891" y="17729"/>
                </a:lnTo>
                <a:lnTo>
                  <a:pt x="857072" y="16471"/>
                </a:lnTo>
                <a:lnTo>
                  <a:pt x="854392" y="15468"/>
                </a:lnTo>
                <a:lnTo>
                  <a:pt x="845515" y="12839"/>
                </a:lnTo>
                <a:lnTo>
                  <a:pt x="838479" y="11899"/>
                </a:lnTo>
                <a:close/>
              </a:path>
              <a:path w="1099184" h="306070">
                <a:moveTo>
                  <a:pt x="822947" y="66687"/>
                </a:moveTo>
                <a:lnTo>
                  <a:pt x="822947" y="69049"/>
                </a:lnTo>
                <a:lnTo>
                  <a:pt x="808151" y="70243"/>
                </a:lnTo>
                <a:lnTo>
                  <a:pt x="922045" y="70243"/>
                </a:lnTo>
                <a:lnTo>
                  <a:pt x="922045" y="68059"/>
                </a:lnTo>
                <a:lnTo>
                  <a:pt x="878179" y="68059"/>
                </a:lnTo>
                <a:lnTo>
                  <a:pt x="878186" y="67906"/>
                </a:lnTo>
                <a:lnTo>
                  <a:pt x="836980" y="67906"/>
                </a:lnTo>
                <a:lnTo>
                  <a:pt x="822947" y="66687"/>
                </a:lnTo>
                <a:close/>
              </a:path>
              <a:path w="1099184" h="306070">
                <a:moveTo>
                  <a:pt x="922045" y="66687"/>
                </a:moveTo>
                <a:lnTo>
                  <a:pt x="878179" y="68059"/>
                </a:lnTo>
                <a:lnTo>
                  <a:pt x="922045" y="68059"/>
                </a:lnTo>
                <a:lnTo>
                  <a:pt x="922045" y="66687"/>
                </a:lnTo>
                <a:close/>
              </a:path>
              <a:path w="1099184" h="306070">
                <a:moveTo>
                  <a:pt x="883131" y="42456"/>
                </a:moveTo>
                <a:lnTo>
                  <a:pt x="838161" y="42456"/>
                </a:lnTo>
                <a:lnTo>
                  <a:pt x="841806" y="42900"/>
                </a:lnTo>
                <a:lnTo>
                  <a:pt x="845972" y="43954"/>
                </a:lnTo>
                <a:lnTo>
                  <a:pt x="846683" y="44170"/>
                </a:lnTo>
                <a:lnTo>
                  <a:pt x="847458" y="44462"/>
                </a:lnTo>
                <a:lnTo>
                  <a:pt x="845832" y="51422"/>
                </a:lnTo>
                <a:lnTo>
                  <a:pt x="844980" y="59084"/>
                </a:lnTo>
                <a:lnTo>
                  <a:pt x="844880" y="67271"/>
                </a:lnTo>
                <a:lnTo>
                  <a:pt x="836980" y="67906"/>
                </a:lnTo>
                <a:lnTo>
                  <a:pt x="878186" y="67906"/>
                </a:lnTo>
                <a:lnTo>
                  <a:pt x="878241" y="66687"/>
                </a:lnTo>
                <a:lnTo>
                  <a:pt x="878366" y="63944"/>
                </a:lnTo>
                <a:lnTo>
                  <a:pt x="878396" y="63278"/>
                </a:lnTo>
                <a:lnTo>
                  <a:pt x="878504" y="60896"/>
                </a:lnTo>
                <a:lnTo>
                  <a:pt x="878586" y="59084"/>
                </a:lnTo>
                <a:lnTo>
                  <a:pt x="879782" y="51422"/>
                </a:lnTo>
                <a:lnTo>
                  <a:pt x="881787" y="44943"/>
                </a:lnTo>
                <a:lnTo>
                  <a:pt x="883131" y="42456"/>
                </a:lnTo>
                <a:close/>
              </a:path>
              <a:path w="1099184" h="306070">
                <a:moveTo>
                  <a:pt x="932273" y="30632"/>
                </a:moveTo>
                <a:lnTo>
                  <a:pt x="905713" y="30632"/>
                </a:lnTo>
                <a:lnTo>
                  <a:pt x="909281" y="31153"/>
                </a:lnTo>
                <a:lnTo>
                  <a:pt x="912749" y="32194"/>
                </a:lnTo>
                <a:lnTo>
                  <a:pt x="916216" y="33185"/>
                </a:lnTo>
                <a:lnTo>
                  <a:pt x="921323" y="36335"/>
                </a:lnTo>
                <a:lnTo>
                  <a:pt x="927849" y="41490"/>
                </a:lnTo>
                <a:lnTo>
                  <a:pt x="932273" y="30632"/>
                </a:lnTo>
                <a:close/>
              </a:path>
              <a:path w="1099184" h="306070">
                <a:moveTo>
                  <a:pt x="904773" y="0"/>
                </a:moveTo>
                <a:lnTo>
                  <a:pt x="898029" y="0"/>
                </a:lnTo>
                <a:lnTo>
                  <a:pt x="890030" y="540"/>
                </a:lnTo>
                <a:lnTo>
                  <a:pt x="859891" y="17729"/>
                </a:lnTo>
                <a:lnTo>
                  <a:pt x="937530" y="17729"/>
                </a:lnTo>
                <a:lnTo>
                  <a:pt x="938958" y="14224"/>
                </a:lnTo>
                <a:lnTo>
                  <a:pt x="939143" y="14224"/>
                </a:lnTo>
                <a:lnTo>
                  <a:pt x="931456" y="8775"/>
                </a:lnTo>
                <a:lnTo>
                  <a:pt x="924433" y="5080"/>
                </a:lnTo>
                <a:lnTo>
                  <a:pt x="911390" y="1016"/>
                </a:lnTo>
                <a:lnTo>
                  <a:pt x="904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610169" y="2546941"/>
            <a:ext cx="7642859" cy="111506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  <a:tabLst>
                <a:tab pos="3770629" algn="l"/>
              </a:tabLst>
            </a:pP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ist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innovative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Funktion,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ermöglicht,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sich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gegen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760"/>
              </a:lnSpc>
            </a:pP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verteidigen,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versuchen,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7247" y="3724592"/>
            <a:ext cx="1708696" cy="23798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610169" y="3642315"/>
            <a:ext cx="1690370" cy="7531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einen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0858" y="4086542"/>
            <a:ext cx="3649014" cy="23798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082032" y="3642315"/>
            <a:ext cx="4086860" cy="75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dirty="0" sz="2400" spc="-43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Technik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gewährleistet</a:t>
            </a:r>
            <a:endParaRPr sz="2400">
              <a:latin typeface="Trebuchet MS"/>
              <a:cs typeface="Trebuchet MS"/>
            </a:endParaRPr>
          </a:p>
          <a:p>
            <a:pPr marL="1065530">
              <a:lnSpc>
                <a:spcPts val="2865"/>
              </a:lnSpc>
            </a:pPr>
            <a:r>
              <a:rPr dirty="0" sz="2400" spc="-48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50383" y="1062040"/>
            <a:ext cx="5610225" cy="8162923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1622856" y="9204807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43" y="1447"/>
                </a:moveTo>
                <a:lnTo>
                  <a:pt x="0" y="0"/>
                </a:lnTo>
                <a:lnTo>
                  <a:pt x="0" y="18719"/>
                </a:lnTo>
                <a:lnTo>
                  <a:pt x="7737843" y="20154"/>
                </a:lnTo>
                <a:lnTo>
                  <a:pt x="7737843" y="1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5283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20"/>
              </a:spcBef>
            </a:pPr>
            <a:r>
              <a:rPr dirty="0" sz="3650" spc="-125"/>
              <a:t>Strategie</a:t>
            </a:r>
            <a:r>
              <a:rPr dirty="0" sz="3650" spc="-210"/>
              <a:t> </a:t>
            </a:r>
            <a:r>
              <a:rPr dirty="0" sz="3650" spc="-325"/>
              <a:t>4:</a:t>
            </a:r>
            <a:r>
              <a:rPr dirty="0" sz="3650" spc="-204"/>
              <a:t> </a:t>
            </a:r>
            <a:r>
              <a:rPr dirty="0" sz="3650" spc="-95"/>
              <a:t>Bedrohungsdatenbank</a:t>
            </a:r>
            <a:endParaRPr sz="36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1016" y="2629217"/>
            <a:ext cx="3216973" cy="30280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4010" y="2991167"/>
            <a:ext cx="1898688" cy="30280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5185" y="3353117"/>
            <a:ext cx="1518754" cy="237985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2383256" y="4083494"/>
            <a:ext cx="1099185" cy="306070"/>
          </a:xfrm>
          <a:custGeom>
            <a:avLst/>
            <a:gdLst/>
            <a:ahLst/>
            <a:cxnLst/>
            <a:rect l="l" t="t" r="r" b="b"/>
            <a:pathLst>
              <a:path w="1099185" h="306070">
                <a:moveTo>
                  <a:pt x="122148" y="9144"/>
                </a:moveTo>
                <a:lnTo>
                  <a:pt x="95758" y="9144"/>
                </a:lnTo>
                <a:lnTo>
                  <a:pt x="0" y="237985"/>
                </a:lnTo>
                <a:lnTo>
                  <a:pt x="36576" y="237985"/>
                </a:lnTo>
                <a:lnTo>
                  <a:pt x="64300" y="170395"/>
                </a:lnTo>
                <a:lnTo>
                  <a:pt x="189149" y="170395"/>
                </a:lnTo>
                <a:lnTo>
                  <a:pt x="176917" y="140957"/>
                </a:lnTo>
                <a:lnTo>
                  <a:pt x="74117" y="140957"/>
                </a:lnTo>
                <a:lnTo>
                  <a:pt x="108762" y="57099"/>
                </a:lnTo>
                <a:lnTo>
                  <a:pt x="142074" y="57099"/>
                </a:lnTo>
                <a:lnTo>
                  <a:pt x="122148" y="9144"/>
                </a:lnTo>
                <a:close/>
              </a:path>
              <a:path w="1099185" h="306070">
                <a:moveTo>
                  <a:pt x="189149" y="170395"/>
                </a:moveTo>
                <a:lnTo>
                  <a:pt x="152996" y="170395"/>
                </a:lnTo>
                <a:lnTo>
                  <a:pt x="181025" y="237985"/>
                </a:lnTo>
                <a:lnTo>
                  <a:pt x="217233" y="237985"/>
                </a:lnTo>
                <a:lnTo>
                  <a:pt x="189149" y="170395"/>
                </a:lnTo>
                <a:close/>
              </a:path>
              <a:path w="1099185" h="306070">
                <a:moveTo>
                  <a:pt x="142074" y="57099"/>
                </a:moveTo>
                <a:lnTo>
                  <a:pt x="108762" y="57099"/>
                </a:lnTo>
                <a:lnTo>
                  <a:pt x="142963" y="140957"/>
                </a:lnTo>
                <a:lnTo>
                  <a:pt x="176917" y="140957"/>
                </a:lnTo>
                <a:lnTo>
                  <a:pt x="142074" y="57099"/>
                </a:lnTo>
                <a:close/>
              </a:path>
              <a:path w="1099185" h="306070">
                <a:moveTo>
                  <a:pt x="259740" y="66687"/>
                </a:moveTo>
                <a:lnTo>
                  <a:pt x="228219" y="66687"/>
                </a:lnTo>
                <a:lnTo>
                  <a:pt x="228219" y="237985"/>
                </a:lnTo>
                <a:lnTo>
                  <a:pt x="261607" y="237985"/>
                </a:lnTo>
                <a:lnTo>
                  <a:pt x="261607" y="135458"/>
                </a:lnTo>
                <a:lnTo>
                  <a:pt x="263779" y="128168"/>
                </a:lnTo>
                <a:lnTo>
                  <a:pt x="298869" y="97243"/>
                </a:lnTo>
                <a:lnTo>
                  <a:pt x="305981" y="95453"/>
                </a:lnTo>
                <a:lnTo>
                  <a:pt x="368176" y="95453"/>
                </a:lnTo>
                <a:lnTo>
                  <a:pt x="367291" y="93091"/>
                </a:lnTo>
                <a:lnTo>
                  <a:pt x="257111" y="93091"/>
                </a:lnTo>
                <a:lnTo>
                  <a:pt x="259697" y="67114"/>
                </a:lnTo>
                <a:lnTo>
                  <a:pt x="259740" y="66687"/>
                </a:lnTo>
                <a:close/>
              </a:path>
              <a:path w="1099185" h="306070">
                <a:moveTo>
                  <a:pt x="368176" y="95453"/>
                </a:moveTo>
                <a:lnTo>
                  <a:pt x="322592" y="95453"/>
                </a:lnTo>
                <a:lnTo>
                  <a:pt x="329577" y="99034"/>
                </a:lnTo>
                <a:lnTo>
                  <a:pt x="334086" y="106159"/>
                </a:lnTo>
                <a:lnTo>
                  <a:pt x="337079" y="112479"/>
                </a:lnTo>
                <a:lnTo>
                  <a:pt x="339218" y="120732"/>
                </a:lnTo>
                <a:lnTo>
                  <a:pt x="340503" y="130919"/>
                </a:lnTo>
                <a:lnTo>
                  <a:pt x="340931" y="143040"/>
                </a:lnTo>
                <a:lnTo>
                  <a:pt x="340931" y="237985"/>
                </a:lnTo>
                <a:lnTo>
                  <a:pt x="374230" y="237985"/>
                </a:lnTo>
                <a:lnTo>
                  <a:pt x="374162" y="135458"/>
                </a:lnTo>
                <a:lnTo>
                  <a:pt x="369951" y="100190"/>
                </a:lnTo>
                <a:lnTo>
                  <a:pt x="368176" y="95453"/>
                </a:lnTo>
                <a:close/>
              </a:path>
              <a:path w="1099185" h="306070">
                <a:moveTo>
                  <a:pt x="320713" y="63931"/>
                </a:moveTo>
                <a:lnTo>
                  <a:pt x="312686" y="64286"/>
                </a:lnTo>
                <a:lnTo>
                  <a:pt x="313046" y="64286"/>
                </a:lnTo>
                <a:lnTo>
                  <a:pt x="305158" y="65347"/>
                </a:lnTo>
                <a:lnTo>
                  <a:pt x="305443" y="65347"/>
                </a:lnTo>
                <a:lnTo>
                  <a:pt x="298610" y="66905"/>
                </a:lnTo>
                <a:lnTo>
                  <a:pt x="291490" y="69215"/>
                </a:lnTo>
                <a:lnTo>
                  <a:pt x="258279" y="90970"/>
                </a:lnTo>
                <a:lnTo>
                  <a:pt x="257111" y="93091"/>
                </a:lnTo>
                <a:lnTo>
                  <a:pt x="367291" y="93091"/>
                </a:lnTo>
                <a:lnTo>
                  <a:pt x="366991" y="92290"/>
                </a:lnTo>
                <a:lnTo>
                  <a:pt x="362788" y="85496"/>
                </a:lnTo>
                <a:lnTo>
                  <a:pt x="358622" y="78663"/>
                </a:lnTo>
                <a:lnTo>
                  <a:pt x="327775" y="64286"/>
                </a:lnTo>
                <a:lnTo>
                  <a:pt x="320713" y="63931"/>
                </a:lnTo>
                <a:close/>
              </a:path>
              <a:path w="1099185" h="306070">
                <a:moveTo>
                  <a:pt x="420090" y="244297"/>
                </a:moveTo>
                <a:lnTo>
                  <a:pt x="397192" y="262216"/>
                </a:lnTo>
                <a:lnTo>
                  <a:pt x="404097" y="271805"/>
                </a:lnTo>
                <a:lnTo>
                  <a:pt x="404866" y="272846"/>
                </a:lnTo>
                <a:lnTo>
                  <a:pt x="439720" y="299917"/>
                </a:lnTo>
                <a:lnTo>
                  <a:pt x="476961" y="305854"/>
                </a:lnTo>
                <a:lnTo>
                  <a:pt x="487891" y="305342"/>
                </a:lnTo>
                <a:lnTo>
                  <a:pt x="527630" y="293058"/>
                </a:lnTo>
                <a:lnTo>
                  <a:pt x="546153" y="276783"/>
                </a:lnTo>
                <a:lnTo>
                  <a:pt x="476961" y="276783"/>
                </a:lnTo>
                <a:lnTo>
                  <a:pt x="470939" y="276473"/>
                </a:lnTo>
                <a:lnTo>
                  <a:pt x="469592" y="276473"/>
                </a:lnTo>
                <a:lnTo>
                  <a:pt x="461189" y="275132"/>
                </a:lnTo>
                <a:lnTo>
                  <a:pt x="426279" y="253136"/>
                </a:lnTo>
                <a:lnTo>
                  <a:pt x="420090" y="244297"/>
                </a:lnTo>
                <a:close/>
              </a:path>
              <a:path w="1099185" h="306070">
                <a:moveTo>
                  <a:pt x="560895" y="218706"/>
                </a:moveTo>
                <a:lnTo>
                  <a:pt x="528980" y="218706"/>
                </a:lnTo>
                <a:lnTo>
                  <a:pt x="527596" y="232257"/>
                </a:lnTo>
                <a:lnTo>
                  <a:pt x="527561" y="232854"/>
                </a:lnTo>
                <a:lnTo>
                  <a:pt x="527459" y="234618"/>
                </a:lnTo>
                <a:lnTo>
                  <a:pt x="527377" y="236038"/>
                </a:lnTo>
                <a:lnTo>
                  <a:pt x="502691" y="271805"/>
                </a:lnTo>
                <a:lnTo>
                  <a:pt x="476961" y="276783"/>
                </a:lnTo>
                <a:lnTo>
                  <a:pt x="546153" y="276783"/>
                </a:lnTo>
                <a:lnTo>
                  <a:pt x="549313" y="272846"/>
                </a:lnTo>
                <a:lnTo>
                  <a:pt x="554380" y="264066"/>
                </a:lnTo>
                <a:lnTo>
                  <a:pt x="557999" y="254376"/>
                </a:lnTo>
                <a:lnTo>
                  <a:pt x="560064" y="244297"/>
                </a:lnTo>
                <a:lnTo>
                  <a:pt x="560171" y="243773"/>
                </a:lnTo>
                <a:lnTo>
                  <a:pt x="560400" y="240131"/>
                </a:lnTo>
                <a:lnTo>
                  <a:pt x="560514" y="238312"/>
                </a:lnTo>
                <a:lnTo>
                  <a:pt x="560554" y="237682"/>
                </a:lnTo>
                <a:lnTo>
                  <a:pt x="560657" y="236038"/>
                </a:lnTo>
                <a:lnTo>
                  <a:pt x="560747" y="234618"/>
                </a:lnTo>
                <a:lnTo>
                  <a:pt x="560857" y="232854"/>
                </a:lnTo>
                <a:lnTo>
                  <a:pt x="560895" y="218706"/>
                </a:lnTo>
                <a:close/>
              </a:path>
              <a:path w="1099185" h="306070">
                <a:moveTo>
                  <a:pt x="475107" y="63931"/>
                </a:moveTo>
                <a:lnTo>
                  <a:pt x="435472" y="74979"/>
                </a:lnTo>
                <a:lnTo>
                  <a:pt x="407735" y="104159"/>
                </a:lnTo>
                <a:lnTo>
                  <a:pt x="395474" y="143987"/>
                </a:lnTo>
                <a:lnTo>
                  <a:pt x="395122" y="152781"/>
                </a:lnTo>
                <a:lnTo>
                  <a:pt x="395476" y="160807"/>
                </a:lnTo>
                <a:lnTo>
                  <a:pt x="408066" y="199974"/>
                </a:lnTo>
                <a:lnTo>
                  <a:pt x="435963" y="228858"/>
                </a:lnTo>
                <a:lnTo>
                  <a:pt x="475703" y="240131"/>
                </a:lnTo>
                <a:lnTo>
                  <a:pt x="485107" y="239519"/>
                </a:lnTo>
                <a:lnTo>
                  <a:pt x="522724" y="224242"/>
                </a:lnTo>
                <a:lnTo>
                  <a:pt x="528980" y="218706"/>
                </a:lnTo>
                <a:lnTo>
                  <a:pt x="560895" y="218706"/>
                </a:lnTo>
                <a:lnTo>
                  <a:pt x="560895" y="210096"/>
                </a:lnTo>
                <a:lnTo>
                  <a:pt x="474268" y="210096"/>
                </a:lnTo>
                <a:lnTo>
                  <a:pt x="467448" y="208661"/>
                </a:lnTo>
                <a:lnTo>
                  <a:pt x="435584" y="181851"/>
                </a:lnTo>
                <a:lnTo>
                  <a:pt x="428713" y="146088"/>
                </a:lnTo>
                <a:lnTo>
                  <a:pt x="429933" y="139077"/>
                </a:lnTo>
                <a:lnTo>
                  <a:pt x="434784" y="124955"/>
                </a:lnTo>
                <a:lnTo>
                  <a:pt x="438137" y="118630"/>
                </a:lnTo>
                <a:lnTo>
                  <a:pt x="442404" y="113080"/>
                </a:lnTo>
                <a:lnTo>
                  <a:pt x="446659" y="107480"/>
                </a:lnTo>
                <a:lnTo>
                  <a:pt x="451866" y="103047"/>
                </a:lnTo>
                <a:lnTo>
                  <a:pt x="464159" y="96494"/>
                </a:lnTo>
                <a:lnTo>
                  <a:pt x="471170" y="94869"/>
                </a:lnTo>
                <a:lnTo>
                  <a:pt x="560895" y="94869"/>
                </a:lnTo>
                <a:lnTo>
                  <a:pt x="560895" y="87807"/>
                </a:lnTo>
                <a:lnTo>
                  <a:pt x="530352" y="87807"/>
                </a:lnTo>
                <a:lnTo>
                  <a:pt x="530325" y="86962"/>
                </a:lnTo>
                <a:lnTo>
                  <a:pt x="524751" y="82727"/>
                </a:lnTo>
                <a:lnTo>
                  <a:pt x="513842" y="75234"/>
                </a:lnTo>
                <a:lnTo>
                  <a:pt x="505285" y="70291"/>
                </a:lnTo>
                <a:lnTo>
                  <a:pt x="495979" y="66759"/>
                </a:lnTo>
                <a:lnTo>
                  <a:pt x="485920" y="64638"/>
                </a:lnTo>
                <a:lnTo>
                  <a:pt x="475107" y="63931"/>
                </a:lnTo>
                <a:close/>
              </a:path>
              <a:path w="1099185" h="306070">
                <a:moveTo>
                  <a:pt x="560895" y="94869"/>
                </a:moveTo>
                <a:lnTo>
                  <a:pt x="485838" y="94869"/>
                </a:lnTo>
                <a:lnTo>
                  <a:pt x="492429" y="96354"/>
                </a:lnTo>
                <a:lnTo>
                  <a:pt x="505269" y="102298"/>
                </a:lnTo>
                <a:lnTo>
                  <a:pt x="511048" y="106514"/>
                </a:lnTo>
                <a:lnTo>
                  <a:pt x="516153" y="111963"/>
                </a:lnTo>
                <a:lnTo>
                  <a:pt x="521296" y="117360"/>
                </a:lnTo>
                <a:lnTo>
                  <a:pt x="525119" y="123139"/>
                </a:lnTo>
                <a:lnTo>
                  <a:pt x="527596" y="129286"/>
                </a:lnTo>
                <a:lnTo>
                  <a:pt x="527491" y="177219"/>
                </a:lnTo>
                <a:lnTo>
                  <a:pt x="492328" y="209105"/>
                </a:lnTo>
                <a:lnTo>
                  <a:pt x="487006" y="210096"/>
                </a:lnTo>
                <a:lnTo>
                  <a:pt x="560895" y="210096"/>
                </a:lnTo>
                <a:lnTo>
                  <a:pt x="560895" y="94869"/>
                </a:lnTo>
                <a:close/>
              </a:path>
              <a:path w="1099185" h="306070">
                <a:moveTo>
                  <a:pt x="560895" y="66759"/>
                </a:moveTo>
                <a:lnTo>
                  <a:pt x="529681" y="66759"/>
                </a:lnTo>
                <a:lnTo>
                  <a:pt x="530089" y="79567"/>
                </a:lnTo>
                <a:lnTo>
                  <a:pt x="530190" y="82727"/>
                </a:lnTo>
                <a:lnTo>
                  <a:pt x="530257" y="84833"/>
                </a:lnTo>
                <a:lnTo>
                  <a:pt x="530352" y="87807"/>
                </a:lnTo>
                <a:lnTo>
                  <a:pt x="560895" y="87807"/>
                </a:lnTo>
                <a:lnTo>
                  <a:pt x="560895" y="66759"/>
                </a:lnTo>
                <a:close/>
              </a:path>
              <a:path w="1099185" h="306070">
                <a:moveTo>
                  <a:pt x="626046" y="66687"/>
                </a:moveTo>
                <a:lnTo>
                  <a:pt x="593928" y="66687"/>
                </a:lnTo>
                <a:lnTo>
                  <a:pt x="593928" y="237985"/>
                </a:lnTo>
                <a:lnTo>
                  <a:pt x="627303" y="237985"/>
                </a:lnTo>
                <a:lnTo>
                  <a:pt x="627303" y="134048"/>
                </a:lnTo>
                <a:lnTo>
                  <a:pt x="630562" y="126342"/>
                </a:lnTo>
                <a:lnTo>
                  <a:pt x="663552" y="100444"/>
                </a:lnTo>
                <a:lnTo>
                  <a:pt x="685749" y="97472"/>
                </a:lnTo>
                <a:lnTo>
                  <a:pt x="685749" y="91427"/>
                </a:lnTo>
                <a:lnTo>
                  <a:pt x="624192" y="91427"/>
                </a:lnTo>
                <a:lnTo>
                  <a:pt x="625993" y="67396"/>
                </a:lnTo>
                <a:lnTo>
                  <a:pt x="626046" y="66687"/>
                </a:lnTo>
                <a:close/>
              </a:path>
              <a:path w="1099185" h="306070">
                <a:moveTo>
                  <a:pt x="678337" y="65900"/>
                </a:moveTo>
                <a:lnTo>
                  <a:pt x="671944" y="65900"/>
                </a:lnTo>
                <a:lnTo>
                  <a:pt x="669759" y="66090"/>
                </a:lnTo>
                <a:lnTo>
                  <a:pt x="629589" y="85191"/>
                </a:lnTo>
                <a:lnTo>
                  <a:pt x="624192" y="91427"/>
                </a:lnTo>
                <a:lnTo>
                  <a:pt x="685749" y="91427"/>
                </a:lnTo>
                <a:lnTo>
                  <a:pt x="685749" y="67208"/>
                </a:lnTo>
                <a:lnTo>
                  <a:pt x="680935" y="66268"/>
                </a:lnTo>
                <a:lnTo>
                  <a:pt x="678337" y="65900"/>
                </a:lnTo>
                <a:close/>
              </a:path>
              <a:path w="1099185" h="306070">
                <a:moveTo>
                  <a:pt x="734187" y="3048"/>
                </a:moveTo>
                <a:lnTo>
                  <a:pt x="700811" y="3048"/>
                </a:lnTo>
                <a:lnTo>
                  <a:pt x="700811" y="46177"/>
                </a:lnTo>
                <a:lnTo>
                  <a:pt x="734187" y="46177"/>
                </a:lnTo>
                <a:lnTo>
                  <a:pt x="734187" y="3048"/>
                </a:lnTo>
                <a:close/>
              </a:path>
              <a:path w="1099185" h="306070">
                <a:moveTo>
                  <a:pt x="734187" y="66687"/>
                </a:moveTo>
                <a:lnTo>
                  <a:pt x="700811" y="66687"/>
                </a:lnTo>
                <a:lnTo>
                  <a:pt x="700811" y="237985"/>
                </a:lnTo>
                <a:lnTo>
                  <a:pt x="734187" y="237985"/>
                </a:lnTo>
                <a:lnTo>
                  <a:pt x="734187" y="66687"/>
                </a:lnTo>
                <a:close/>
              </a:path>
              <a:path w="1099185" h="306070">
                <a:moveTo>
                  <a:pt x="1014107" y="63931"/>
                </a:moveTo>
                <a:lnTo>
                  <a:pt x="970026" y="75984"/>
                </a:lnTo>
                <a:lnTo>
                  <a:pt x="939546" y="108026"/>
                </a:lnTo>
                <a:lnTo>
                  <a:pt x="928629" y="151587"/>
                </a:lnTo>
                <a:lnTo>
                  <a:pt x="928611" y="151892"/>
                </a:lnTo>
                <a:lnTo>
                  <a:pt x="928900" y="158457"/>
                </a:lnTo>
                <a:lnTo>
                  <a:pt x="929006" y="160862"/>
                </a:lnTo>
                <a:lnTo>
                  <a:pt x="942605" y="201290"/>
                </a:lnTo>
                <a:lnTo>
                  <a:pt x="972515" y="230102"/>
                </a:lnTo>
                <a:lnTo>
                  <a:pt x="1006017" y="240692"/>
                </a:lnTo>
                <a:lnTo>
                  <a:pt x="1007438" y="240692"/>
                </a:lnTo>
                <a:lnTo>
                  <a:pt x="1014399" y="241033"/>
                </a:lnTo>
                <a:lnTo>
                  <a:pt x="1052801" y="232596"/>
                </a:lnTo>
                <a:lnTo>
                  <a:pt x="1078195" y="212547"/>
                </a:lnTo>
                <a:lnTo>
                  <a:pt x="1015301" y="212547"/>
                </a:lnTo>
                <a:lnTo>
                  <a:pt x="1008690" y="212116"/>
                </a:lnTo>
                <a:lnTo>
                  <a:pt x="975416" y="192468"/>
                </a:lnTo>
                <a:lnTo>
                  <a:pt x="963485" y="166090"/>
                </a:lnTo>
                <a:lnTo>
                  <a:pt x="1097229" y="166090"/>
                </a:lnTo>
                <a:lnTo>
                  <a:pt x="1098359" y="161582"/>
                </a:lnTo>
                <a:lnTo>
                  <a:pt x="1098931" y="158457"/>
                </a:lnTo>
                <a:lnTo>
                  <a:pt x="1098931" y="151587"/>
                </a:lnTo>
                <a:lnTo>
                  <a:pt x="1098263" y="140199"/>
                </a:lnTo>
                <a:lnTo>
                  <a:pt x="1098254" y="140037"/>
                </a:lnTo>
                <a:lnTo>
                  <a:pt x="1097987" y="138582"/>
                </a:lnTo>
                <a:lnTo>
                  <a:pt x="962736" y="138582"/>
                </a:lnTo>
                <a:lnTo>
                  <a:pt x="963129" y="132727"/>
                </a:lnTo>
                <a:lnTo>
                  <a:pt x="989203" y="99402"/>
                </a:lnTo>
                <a:lnTo>
                  <a:pt x="1014399" y="92710"/>
                </a:lnTo>
                <a:lnTo>
                  <a:pt x="1077269" y="92710"/>
                </a:lnTo>
                <a:lnTo>
                  <a:pt x="1075256" y="90243"/>
                </a:lnTo>
                <a:lnTo>
                  <a:pt x="1037805" y="66986"/>
                </a:lnTo>
                <a:lnTo>
                  <a:pt x="1026352" y="64695"/>
                </a:lnTo>
                <a:lnTo>
                  <a:pt x="1014107" y="63931"/>
                </a:lnTo>
                <a:close/>
              </a:path>
              <a:path w="1099185" h="306070">
                <a:moveTo>
                  <a:pt x="808151" y="95758"/>
                </a:moveTo>
                <a:lnTo>
                  <a:pt x="774852" y="95758"/>
                </a:lnTo>
                <a:lnTo>
                  <a:pt x="774852" y="237985"/>
                </a:lnTo>
                <a:lnTo>
                  <a:pt x="808151" y="237985"/>
                </a:lnTo>
                <a:lnTo>
                  <a:pt x="808151" y="95758"/>
                </a:lnTo>
                <a:close/>
              </a:path>
              <a:path w="1099185" h="306070">
                <a:moveTo>
                  <a:pt x="878192" y="95758"/>
                </a:moveTo>
                <a:lnTo>
                  <a:pt x="844880" y="95758"/>
                </a:lnTo>
                <a:lnTo>
                  <a:pt x="844880" y="237985"/>
                </a:lnTo>
                <a:lnTo>
                  <a:pt x="878192" y="237985"/>
                </a:lnTo>
                <a:lnTo>
                  <a:pt x="878192" y="95758"/>
                </a:lnTo>
                <a:close/>
              </a:path>
              <a:path w="1099185" h="306070">
                <a:moveTo>
                  <a:pt x="1060348" y="182740"/>
                </a:moveTo>
                <a:lnTo>
                  <a:pt x="1028621" y="210821"/>
                </a:lnTo>
                <a:lnTo>
                  <a:pt x="1015301" y="212547"/>
                </a:lnTo>
                <a:lnTo>
                  <a:pt x="1078195" y="212547"/>
                </a:lnTo>
                <a:lnTo>
                  <a:pt x="1081720" y="207797"/>
                </a:lnTo>
                <a:lnTo>
                  <a:pt x="1086375" y="199896"/>
                </a:lnTo>
                <a:lnTo>
                  <a:pt x="1090676" y="190842"/>
                </a:lnTo>
                <a:lnTo>
                  <a:pt x="1060348" y="182740"/>
                </a:lnTo>
                <a:close/>
              </a:path>
              <a:path w="1099185" h="306070">
                <a:moveTo>
                  <a:pt x="1077269" y="92710"/>
                </a:moveTo>
                <a:lnTo>
                  <a:pt x="1014399" y="92710"/>
                </a:lnTo>
                <a:lnTo>
                  <a:pt x="1021171" y="93128"/>
                </a:lnTo>
                <a:lnTo>
                  <a:pt x="1027657" y="94384"/>
                </a:lnTo>
                <a:lnTo>
                  <a:pt x="1058494" y="117767"/>
                </a:lnTo>
                <a:lnTo>
                  <a:pt x="1066368" y="138582"/>
                </a:lnTo>
                <a:lnTo>
                  <a:pt x="1097987" y="138582"/>
                </a:lnTo>
                <a:lnTo>
                  <a:pt x="1096229" y="128992"/>
                </a:lnTo>
                <a:lnTo>
                  <a:pt x="1092833" y="118334"/>
                </a:lnTo>
                <a:lnTo>
                  <a:pt x="1088085" y="108178"/>
                </a:lnTo>
                <a:lnTo>
                  <a:pt x="1082182" y="98732"/>
                </a:lnTo>
                <a:lnTo>
                  <a:pt x="1077269" y="92710"/>
                </a:lnTo>
                <a:close/>
              </a:path>
              <a:path w="1099185" h="306070">
                <a:moveTo>
                  <a:pt x="752919" y="66687"/>
                </a:moveTo>
                <a:lnTo>
                  <a:pt x="752919" y="95758"/>
                </a:lnTo>
                <a:lnTo>
                  <a:pt x="922058" y="95758"/>
                </a:lnTo>
                <a:lnTo>
                  <a:pt x="922058" y="70396"/>
                </a:lnTo>
                <a:lnTo>
                  <a:pt x="774852" y="70396"/>
                </a:lnTo>
                <a:lnTo>
                  <a:pt x="752919" y="66687"/>
                </a:lnTo>
                <a:close/>
              </a:path>
              <a:path w="1099185" h="306070">
                <a:moveTo>
                  <a:pt x="838479" y="11899"/>
                </a:moveTo>
                <a:lnTo>
                  <a:pt x="830757" y="11899"/>
                </a:lnTo>
                <a:lnTo>
                  <a:pt x="822060" y="12443"/>
                </a:lnTo>
                <a:lnTo>
                  <a:pt x="813304" y="14224"/>
                </a:lnTo>
                <a:lnTo>
                  <a:pt x="813639" y="14224"/>
                </a:lnTo>
                <a:lnTo>
                  <a:pt x="806710" y="16791"/>
                </a:lnTo>
                <a:lnTo>
                  <a:pt x="778418" y="49491"/>
                </a:lnTo>
                <a:lnTo>
                  <a:pt x="775049" y="67259"/>
                </a:lnTo>
                <a:lnTo>
                  <a:pt x="774937" y="69049"/>
                </a:lnTo>
                <a:lnTo>
                  <a:pt x="774852" y="70396"/>
                </a:lnTo>
                <a:lnTo>
                  <a:pt x="922058" y="70396"/>
                </a:lnTo>
                <a:lnTo>
                  <a:pt x="922058" y="70243"/>
                </a:lnTo>
                <a:lnTo>
                  <a:pt x="808164" y="70243"/>
                </a:lnTo>
                <a:lnTo>
                  <a:pt x="808280" y="66687"/>
                </a:lnTo>
                <a:lnTo>
                  <a:pt x="808597" y="64695"/>
                </a:lnTo>
                <a:lnTo>
                  <a:pt x="808685" y="64147"/>
                </a:lnTo>
                <a:lnTo>
                  <a:pt x="809637" y="60896"/>
                </a:lnTo>
                <a:lnTo>
                  <a:pt x="829741" y="42456"/>
                </a:lnTo>
                <a:lnTo>
                  <a:pt x="883132" y="42456"/>
                </a:lnTo>
                <a:lnTo>
                  <a:pt x="884580" y="39776"/>
                </a:lnTo>
                <a:lnTo>
                  <a:pt x="888847" y="33680"/>
                </a:lnTo>
                <a:lnTo>
                  <a:pt x="894664" y="30632"/>
                </a:lnTo>
                <a:lnTo>
                  <a:pt x="932273" y="30632"/>
                </a:lnTo>
                <a:lnTo>
                  <a:pt x="937530" y="17729"/>
                </a:lnTo>
                <a:lnTo>
                  <a:pt x="859891" y="17729"/>
                </a:lnTo>
                <a:lnTo>
                  <a:pt x="857072" y="16471"/>
                </a:lnTo>
                <a:lnTo>
                  <a:pt x="854392" y="15468"/>
                </a:lnTo>
                <a:lnTo>
                  <a:pt x="845527" y="12839"/>
                </a:lnTo>
                <a:lnTo>
                  <a:pt x="838479" y="11899"/>
                </a:lnTo>
                <a:close/>
              </a:path>
              <a:path w="1099185" h="306070">
                <a:moveTo>
                  <a:pt x="822947" y="66687"/>
                </a:moveTo>
                <a:lnTo>
                  <a:pt x="822947" y="69049"/>
                </a:lnTo>
                <a:lnTo>
                  <a:pt x="808164" y="70243"/>
                </a:lnTo>
                <a:lnTo>
                  <a:pt x="922058" y="70243"/>
                </a:lnTo>
                <a:lnTo>
                  <a:pt x="922058" y="68059"/>
                </a:lnTo>
                <a:lnTo>
                  <a:pt x="878192" y="68059"/>
                </a:lnTo>
                <a:lnTo>
                  <a:pt x="878199" y="67906"/>
                </a:lnTo>
                <a:lnTo>
                  <a:pt x="836993" y="67906"/>
                </a:lnTo>
                <a:lnTo>
                  <a:pt x="822947" y="66687"/>
                </a:lnTo>
                <a:close/>
              </a:path>
              <a:path w="1099185" h="306070">
                <a:moveTo>
                  <a:pt x="922058" y="66687"/>
                </a:moveTo>
                <a:lnTo>
                  <a:pt x="878192" y="68059"/>
                </a:lnTo>
                <a:lnTo>
                  <a:pt x="922058" y="68059"/>
                </a:lnTo>
                <a:lnTo>
                  <a:pt x="922058" y="66687"/>
                </a:lnTo>
                <a:close/>
              </a:path>
              <a:path w="1099185" h="306070">
                <a:moveTo>
                  <a:pt x="883132" y="42456"/>
                </a:moveTo>
                <a:lnTo>
                  <a:pt x="838161" y="42456"/>
                </a:lnTo>
                <a:lnTo>
                  <a:pt x="841806" y="42900"/>
                </a:lnTo>
                <a:lnTo>
                  <a:pt x="845972" y="43942"/>
                </a:lnTo>
                <a:lnTo>
                  <a:pt x="846683" y="44170"/>
                </a:lnTo>
                <a:lnTo>
                  <a:pt x="847458" y="44462"/>
                </a:lnTo>
                <a:lnTo>
                  <a:pt x="845832" y="51409"/>
                </a:lnTo>
                <a:lnTo>
                  <a:pt x="844981" y="59084"/>
                </a:lnTo>
                <a:lnTo>
                  <a:pt x="844892" y="67259"/>
                </a:lnTo>
                <a:lnTo>
                  <a:pt x="836993" y="67906"/>
                </a:lnTo>
                <a:lnTo>
                  <a:pt x="878199" y="67906"/>
                </a:lnTo>
                <a:lnTo>
                  <a:pt x="878253" y="66687"/>
                </a:lnTo>
                <a:lnTo>
                  <a:pt x="878376" y="63931"/>
                </a:lnTo>
                <a:lnTo>
                  <a:pt x="878405" y="63278"/>
                </a:lnTo>
                <a:lnTo>
                  <a:pt x="878511" y="60896"/>
                </a:lnTo>
                <a:lnTo>
                  <a:pt x="878592" y="59084"/>
                </a:lnTo>
                <a:lnTo>
                  <a:pt x="879786" y="51409"/>
                </a:lnTo>
                <a:lnTo>
                  <a:pt x="881787" y="44943"/>
                </a:lnTo>
                <a:lnTo>
                  <a:pt x="883132" y="42456"/>
                </a:lnTo>
                <a:close/>
              </a:path>
              <a:path w="1099185" h="306070">
                <a:moveTo>
                  <a:pt x="932273" y="30632"/>
                </a:moveTo>
                <a:lnTo>
                  <a:pt x="905725" y="30632"/>
                </a:lnTo>
                <a:lnTo>
                  <a:pt x="909281" y="31153"/>
                </a:lnTo>
                <a:lnTo>
                  <a:pt x="912761" y="32194"/>
                </a:lnTo>
                <a:lnTo>
                  <a:pt x="916228" y="33185"/>
                </a:lnTo>
                <a:lnTo>
                  <a:pt x="921323" y="36335"/>
                </a:lnTo>
                <a:lnTo>
                  <a:pt x="927849" y="41490"/>
                </a:lnTo>
                <a:lnTo>
                  <a:pt x="932273" y="30632"/>
                </a:lnTo>
                <a:close/>
              </a:path>
              <a:path w="1099185" h="306070">
                <a:moveTo>
                  <a:pt x="904773" y="0"/>
                </a:moveTo>
                <a:lnTo>
                  <a:pt x="898042" y="0"/>
                </a:lnTo>
                <a:lnTo>
                  <a:pt x="890036" y="540"/>
                </a:lnTo>
                <a:lnTo>
                  <a:pt x="859891" y="17729"/>
                </a:lnTo>
                <a:lnTo>
                  <a:pt x="937530" y="17729"/>
                </a:lnTo>
                <a:lnTo>
                  <a:pt x="938958" y="14224"/>
                </a:lnTo>
                <a:lnTo>
                  <a:pt x="939143" y="14224"/>
                </a:lnTo>
                <a:lnTo>
                  <a:pt x="931468" y="8775"/>
                </a:lnTo>
                <a:lnTo>
                  <a:pt x="924433" y="5080"/>
                </a:lnTo>
                <a:lnTo>
                  <a:pt x="911390" y="1016"/>
                </a:lnTo>
                <a:lnTo>
                  <a:pt x="904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610639" y="2546941"/>
            <a:ext cx="7602220" cy="184848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  <a:tabLst>
                <a:tab pos="3850004" algn="l"/>
                <a:tab pos="7258050" algn="l"/>
              </a:tabLst>
            </a:pP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von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wird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ständig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aktualisiert,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neuesten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zu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erkennen.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Durch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den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Zugriﬀ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diese</a:t>
            </a:r>
            <a:endParaRPr sz="2400">
              <a:latin typeface="Trebuchet MS"/>
              <a:cs typeface="Trebuchet MS"/>
            </a:endParaRPr>
          </a:p>
          <a:p>
            <a:pPr marL="12700" marR="81280">
              <a:lnSpc>
                <a:spcPts val="2850"/>
              </a:lnSpc>
              <a:spcBef>
                <a:spcPts val="75"/>
              </a:spcBef>
              <a:tabLst>
                <a:tab pos="1945639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bleibt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Ihr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immer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auf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dem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neuesten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Stand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und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kann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eﬀektiv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abwehren.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50383" y="1062040"/>
            <a:ext cx="5610224" cy="8162925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1622856" y="9204807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43" y="1447"/>
                </a:moveTo>
                <a:lnTo>
                  <a:pt x="0" y="0"/>
                </a:lnTo>
                <a:lnTo>
                  <a:pt x="0" y="18719"/>
                </a:lnTo>
                <a:lnTo>
                  <a:pt x="7737843" y="20154"/>
                </a:lnTo>
                <a:lnTo>
                  <a:pt x="7737843" y="1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888" y="1264920"/>
            <a:ext cx="3977640" cy="8961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3935" y="1322755"/>
            <a:ext cx="2842818" cy="24117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410246" y="1243475"/>
            <a:ext cx="3566160" cy="7531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Malwarebytes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bietet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auch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7417" y="1684705"/>
            <a:ext cx="2744101" cy="30604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415202" y="1243475"/>
            <a:ext cx="4729480" cy="7531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2552700">
              <a:lnSpc>
                <a:spcPts val="2850"/>
              </a:lnSpc>
              <a:spcBef>
                <a:spcPts val="219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Oberﬂäche,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die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Nutzern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ermöglicht,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ihre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20469" y="1687753"/>
            <a:ext cx="1410081" cy="2381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35440" y="2421178"/>
            <a:ext cx="1283652" cy="29994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410246" y="1967376"/>
            <a:ext cx="8667115" cy="76263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  <a:tabLst>
                <a:tab pos="3182620" algn="l"/>
              </a:tabLst>
            </a:pP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zu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verwalten.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einfache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Navigation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und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klare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Anweisungen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fördern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eine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Cyber-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Sicherheitsstrategie.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2024-10-24T17:31:24Z</dcterms:created>
  <dcterms:modified xsi:type="dcterms:W3CDTF">2024-10-24T17:31:24Z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2024-10-24T00:00:00Z</vt:filetime>
  </property>
  <property fmtid="{D5CDD505-2E9C-101B-9397-08002B2CF9AE}" pid="5" name="Producer">
    <vt:lpwstr>GPL Ghostscript 10.04.0</vt:lpwstr>
  </property>
</Properties>
</file>